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5B6B562-0A67-4185-AB73-B50887F34642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446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898800" y="9519480"/>
            <a:ext cx="2987280" cy="4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6DDC04C-E54A-49E9-8745-0A567BA23077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 sz="13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1838" y="762000"/>
            <a:ext cx="5422900" cy="3754438"/>
          </a:xfrm>
          <a:prstGeom prst="rect">
            <a:avLst/>
          </a:prstGeom>
        </p:spPr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88680" y="4759560"/>
            <a:ext cx="5508360" cy="450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97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898800" y="9519480"/>
            <a:ext cx="2987280" cy="4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29CE4B4-2B1E-41A4-86FC-84B64AB35F74}" type="slidenum">
              <a:rPr lang="fr-FR" sz="13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 lang="fr-FR" sz="13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31838" y="762000"/>
            <a:ext cx="5422900" cy="3754438"/>
          </a:xfrm>
          <a:prstGeom prst="rect">
            <a:avLst/>
          </a:prstGeom>
        </p:spPr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88680" y="4759560"/>
            <a:ext cx="5508360" cy="4506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45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9903600" cy="116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E4D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0" y="6329160"/>
            <a:ext cx="9903600" cy="52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1249560"/>
            <a:ext cx="1869480" cy="50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016880" y="1236600"/>
            <a:ext cx="1869480" cy="50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034120" y="1249560"/>
            <a:ext cx="1869480" cy="50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8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6025680" y="1236600"/>
            <a:ext cx="1869480" cy="50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2008440" y="1236600"/>
            <a:ext cx="1869480" cy="50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FFC2"/>
          </a:solidFill>
          <a:ln w="9360">
            <a:solidFill>
              <a:srgbClr val="FFFF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7" name="Image 3"/>
          <p:cNvPicPr/>
          <p:nvPr/>
        </p:nvPicPr>
        <p:blipFill>
          <a:blip r:embed="rId15">
            <a:lum bright="-50000"/>
          </a:blip>
          <a:stretch/>
        </p:blipFill>
        <p:spPr>
          <a:xfrm>
            <a:off x="7366680" y="146160"/>
            <a:ext cx="1093680" cy="846360"/>
          </a:xfrm>
          <a:prstGeom prst="rect">
            <a:avLst/>
          </a:prstGeom>
          <a:ln>
            <a:noFill/>
          </a:ln>
        </p:spPr>
      </p:pic>
      <p:pic>
        <p:nvPicPr>
          <p:cNvPr id="8" name="Image 1"/>
          <p:cNvPicPr/>
          <p:nvPr/>
        </p:nvPicPr>
        <p:blipFill>
          <a:blip r:embed="rId16">
            <a:lum bright="-50000"/>
          </a:blip>
          <a:stretch/>
        </p:blipFill>
        <p:spPr>
          <a:xfrm>
            <a:off x="8707320" y="146160"/>
            <a:ext cx="826200" cy="826200"/>
          </a:xfrm>
          <a:prstGeom prst="rect">
            <a:avLst/>
          </a:prstGeom>
          <a:ln>
            <a:noFill/>
          </a:ln>
        </p:spPr>
      </p:pic>
      <p:sp>
        <p:nvSpPr>
          <p:cNvPr id="9" name="CustomShape 8"/>
          <p:cNvSpPr/>
          <p:nvPr/>
        </p:nvSpPr>
        <p:spPr>
          <a:xfrm>
            <a:off x="0" y="1235160"/>
            <a:ext cx="1869480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2008440" y="1235160"/>
            <a:ext cx="1869480" cy="35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4024080" y="1235160"/>
            <a:ext cx="1869480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8034120" y="1235160"/>
            <a:ext cx="1869480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6032880" y="1235160"/>
            <a:ext cx="1869480" cy="35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3"/>
          <p:cNvSpPr/>
          <p:nvPr/>
        </p:nvSpPr>
        <p:spPr>
          <a:xfrm>
            <a:off x="2012760" y="1230480"/>
            <a:ext cx="1869480" cy="36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PlaceHolder 1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1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tact.wallon@utso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" y="1152720"/>
            <a:ext cx="9888569" cy="5409895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fr-F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fr-FR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9440"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Lundi 21/10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Mardi 22/10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Mercredi 23/10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Jeudi 24/10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Vendredi 25/10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Groupe des 3-4 ans – Vacances de la Toussaint 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</a:t>
            </a:r>
          </a:p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FFFFFF"/>
                </a:solidFill>
                <a:latin typeface="Times New Roman"/>
              </a:rPr>
              <a:t>Le manoir hanté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 err="1" smtClean="0">
                <a:solidFill>
                  <a:srgbClr val="FFFFFF"/>
                </a:solidFill>
                <a:latin typeface="Times New Roman"/>
              </a:rPr>
              <a:t>Mayssem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fr-FR" spc="-1" dirty="0" smtClean="0">
                <a:solidFill>
                  <a:srgbClr val="FFFFFF"/>
                </a:solidFill>
                <a:latin typeface="Times New Roman"/>
              </a:rPr>
              <a:t>et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</a:rPr>
              <a:t> Mathilde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63360" y="1628503"/>
            <a:ext cx="1881360" cy="4750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Empreinte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Mains en feuilles </a:t>
            </a: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d’automne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course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d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es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sorcières et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des </a:t>
            </a: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fantômes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scientifique :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Exploration des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couleurs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La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rivières au </a:t>
            </a:r>
            <a:r>
              <a:rPr lang="fr-FR" sz="900" spc="-1" dirty="0" smtClean="0">
                <a:latin typeface="Arial"/>
              </a:rPr>
              <a:t>c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rapaud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1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 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67" name="CustomShape 9"/>
          <p:cNvSpPr/>
          <p:nvPr/>
        </p:nvSpPr>
        <p:spPr>
          <a:xfrm>
            <a:off x="5967720" y="1618020"/>
            <a:ext cx="2015280" cy="4744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panier magique 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Lancer de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citrouilles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anterne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fantôme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parcours des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petits 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monstres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68" name="CustomShape 10"/>
          <p:cNvSpPr/>
          <p:nvPr/>
        </p:nvSpPr>
        <p:spPr>
          <a:xfrm>
            <a:off x="4022790" y="1620720"/>
            <a:ext cx="1944930" cy="4742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</a:t>
            </a: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Création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des </a:t>
            </a: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f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antôme volant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</a:t>
            </a:r>
            <a:r>
              <a:rPr lang="fr-FR" sz="900" b="1" u="sng" spc="-1" dirty="0" smtClean="0">
                <a:solidFill>
                  <a:srgbClr val="000000"/>
                </a:solidFill>
                <a:latin typeface="Arial"/>
                <a:ea typeface="Microsoft YaHei"/>
              </a:rPr>
              <a:t>de coopération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 :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es </a:t>
            </a:r>
            <a:r>
              <a:rPr lang="fr-FR" sz="900" spc="-1" dirty="0">
                <a:latin typeface="Arial"/>
              </a:rPr>
              <a:t>f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antômes volant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chemeClr val="accent6">
                  <a:lumMod val="60000"/>
                  <a:lumOff val="40000"/>
                </a:schemeClr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Mickey </a:t>
            </a: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Microsoft YaHei"/>
              </a:rPr>
              <a:t>d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’halloween</a:t>
            </a: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La </a:t>
            </a:r>
            <a:r>
              <a:rPr lang="fr-FR" sz="9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marche 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des</a:t>
            </a: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fr-FR" sz="9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Microsoft YaHei"/>
              </a:rPr>
              <a:t>a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nimaux</a:t>
            </a: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69" name="CustomShape 11"/>
          <p:cNvSpPr/>
          <p:nvPr/>
        </p:nvSpPr>
        <p:spPr>
          <a:xfrm>
            <a:off x="1953435" y="1618020"/>
            <a:ext cx="2060640" cy="474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</a:t>
            </a: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/>
            <a:r>
              <a:rPr lang="fr-FR" sz="1200" b="1" u="sng" spc="-1" dirty="0">
                <a:solidFill>
                  <a:srgbClr val="FF0000"/>
                </a:solidFill>
              </a:rPr>
              <a:t>SORTIE : </a:t>
            </a:r>
            <a:endParaRPr lang="fr-FR" sz="1200" u="sng" spc="-1" dirty="0">
              <a:solidFill>
                <a:srgbClr val="000000"/>
              </a:solidFill>
            </a:endParaRPr>
          </a:p>
          <a:p>
            <a:pPr algn="ctr"/>
            <a:r>
              <a:rPr lang="fr-FR" sz="1200" spc="-1" dirty="0">
                <a:solidFill>
                  <a:srgbClr val="FF0000"/>
                </a:solidFill>
              </a:rPr>
              <a:t>Atelier Ressources</a:t>
            </a:r>
            <a:endParaRPr lang="fr-FR" sz="1200" spc="-1" dirty="0">
              <a:solidFill>
                <a:srgbClr val="000000"/>
              </a:solidFill>
            </a:endParaRPr>
          </a:p>
          <a:p>
            <a:pPr algn="ctr"/>
            <a:r>
              <a:rPr lang="fr-FR" sz="1200" spc="-1" dirty="0">
                <a:solidFill>
                  <a:srgbClr val="FF0000"/>
                </a:solidFill>
              </a:rPr>
              <a:t>Marie </a:t>
            </a:r>
            <a:r>
              <a:rPr lang="fr-FR" sz="1200" spc="-1" dirty="0" smtClean="0">
                <a:solidFill>
                  <a:srgbClr val="FF0000"/>
                </a:solidFill>
              </a:rPr>
              <a:t>Curie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M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asque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c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hauve-souris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es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cerceaux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m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usicaux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8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8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Création </a:t>
            </a:r>
            <a:r>
              <a:rPr lang="fr-FR" sz="8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</a:t>
            </a:r>
            <a:r>
              <a:rPr lang="fr-FR" sz="800" spc="-1" dirty="0" smtClean="0">
                <a:solidFill>
                  <a:srgbClr val="000000"/>
                </a:solidFill>
                <a:latin typeface="Arial"/>
                <a:ea typeface="Microsoft YaHei"/>
              </a:rPr>
              <a:t>c</a:t>
            </a: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hapeaux </a:t>
            </a:r>
            <a:r>
              <a:rPr lang="fr-FR" sz="8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</a:t>
            </a: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sorcière</a:t>
            </a:r>
            <a:endParaRPr lang="fr-FR" sz="8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8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 : </a:t>
            </a:r>
            <a:endParaRPr lang="fr-FR" sz="800" b="1" u="sng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800" spc="-1" dirty="0" smtClean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 </a:t>
            </a:r>
            <a:r>
              <a:rPr lang="fr-FR" sz="8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pêches </a:t>
            </a: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aux </a:t>
            </a:r>
            <a:r>
              <a:rPr lang="fr-FR" sz="800" spc="-1" dirty="0" smtClean="0">
                <a:latin typeface="Arial"/>
              </a:rPr>
              <a:t>a</a:t>
            </a:r>
            <a:r>
              <a:rPr lang="fr-FR" sz="8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nimaux</a:t>
            </a:r>
            <a:endParaRPr lang="fr-FR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70" name="CustomShape 12"/>
          <p:cNvSpPr/>
          <p:nvPr/>
        </p:nvSpPr>
        <p:spPr>
          <a:xfrm>
            <a:off x="7983000" y="1618020"/>
            <a:ext cx="1917360" cy="4696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B050"/>
                </a:solidFill>
                <a:latin typeface="Arial"/>
                <a:ea typeface="Microsoft YaHei"/>
              </a:rPr>
              <a:t>GRAND JEU : La quête  </a:t>
            </a: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B050"/>
                </a:solidFill>
                <a:latin typeface="Arial"/>
                <a:ea typeface="Microsoft YaHei"/>
              </a:rPr>
              <a:t>Des monstres  </a:t>
            </a: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50" strike="noStrike" spc="-1" dirty="0" smtClean="0">
                <a:latin typeface="Arial"/>
              </a:rPr>
              <a:t>Recherche d’indice</a:t>
            </a:r>
            <a:endParaRPr lang="fr-FR" sz="105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 smtClean="0">
                <a:latin typeface="Arial"/>
              </a:rPr>
              <a:t>Atelier culinaire :</a:t>
            </a:r>
            <a:endParaRPr lang="fr-FR" sz="900" b="1" u="sng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Pâtisserie de l’horreur sucrée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" y="1121400"/>
            <a:ext cx="9888569" cy="5441215"/>
          </a:xfrm>
          <a:prstGeom prst="rect">
            <a:avLst/>
          </a:prstGeom>
        </p:spPr>
      </p:pic>
      <p:sp>
        <p:nvSpPr>
          <p:cNvPr id="71" name="CustomShape 1"/>
          <p:cNvSpPr/>
          <p:nvPr/>
        </p:nvSpPr>
        <p:spPr>
          <a:xfrm>
            <a:off x="-10080" y="6345360"/>
            <a:ext cx="9903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fr-F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                                            </a:t>
            </a:r>
            <a:endParaRPr lang="fr-F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fr-FR" sz="1200" b="1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contact.wallon@utso.ifac.asso.fr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		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0" y="12322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9440"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Lundi 28/10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198648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Mardi 29/10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03092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Mercredi 30/10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603288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Jeudi 31/10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76" name="CustomShape 6"/>
          <p:cNvSpPr/>
          <p:nvPr/>
        </p:nvSpPr>
        <p:spPr>
          <a:xfrm>
            <a:off x="8024400" y="1226880"/>
            <a:ext cx="18691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latin typeface="Arial"/>
                <a:ea typeface="DejaVu Sans"/>
              </a:rPr>
              <a:t>Vendredi 01/11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77" name="CustomShape 7"/>
          <p:cNvSpPr/>
          <p:nvPr/>
        </p:nvSpPr>
        <p:spPr>
          <a:xfrm>
            <a:off x="0" y="0"/>
            <a:ext cx="7631640" cy="11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Accueil de loisirs Henri Wallon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Groupe des 3-4 ans – Vacances de la Toussaint </a:t>
            </a:r>
            <a:r>
              <a:rPr lang="fr-FR" sz="18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</a:t>
            </a:r>
            <a:endParaRPr lang="fr-FR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manoir hanté</a:t>
            </a:r>
          </a:p>
          <a:p>
            <a:pPr>
              <a:lnSpc>
                <a:spcPct val="100000"/>
              </a:lnSpc>
            </a:pPr>
            <a:r>
              <a:rPr lang="fr-FR" spc="-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Mayssem</a:t>
            </a:r>
            <a:r>
              <a:rPr lang="fr-FR" spc="-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Mathilde</a:t>
            </a:r>
            <a:endParaRPr lang="fr-FR" sz="18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ustomShape 8"/>
          <p:cNvSpPr/>
          <p:nvPr/>
        </p:nvSpPr>
        <p:spPr>
          <a:xfrm>
            <a:off x="0" y="1595520"/>
            <a:ext cx="1871280" cy="4749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C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itrouilles en carton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La d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anse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des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m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onstres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La guirlande </a:t>
            </a:r>
            <a:r>
              <a:rPr lang="fr-FR" sz="900" spc="-1" dirty="0" smtClean="0">
                <a:latin typeface="Arial"/>
              </a:rPr>
              <a:t>d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es gentils </a:t>
            </a: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fantômes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ancer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 balles </a:t>
            </a: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d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ans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les </a:t>
            </a:r>
            <a:endParaRPr lang="fr-FR" sz="900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citrouilles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79" name="CustomShape 9"/>
          <p:cNvSpPr/>
          <p:nvPr/>
        </p:nvSpPr>
        <p:spPr>
          <a:xfrm>
            <a:off x="5967720" y="1607760"/>
            <a:ext cx="2015280" cy="4755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Sortie  : </a:t>
            </a:r>
            <a:endParaRPr lang="fr-FR" sz="1200" b="1" u="sng" strike="noStrike" spc="-1" dirty="0" smtClean="0">
              <a:solidFill>
                <a:srgbClr val="FF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Royal </a:t>
            </a:r>
            <a:r>
              <a:rPr lang="fr-FR" sz="1200" b="1" strike="noStrike" spc="-1" dirty="0" err="1" smtClean="0">
                <a:solidFill>
                  <a:srgbClr val="FF0000"/>
                </a:solidFill>
                <a:latin typeface="Arial"/>
                <a:ea typeface="Microsoft YaHei"/>
              </a:rPr>
              <a:t>park</a:t>
            </a:r>
            <a:r>
              <a:rPr lang="fr-FR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  </a:t>
            </a:r>
            <a:endParaRPr lang="fr-FR" sz="1200" b="0" strike="noStrike" spc="-1" dirty="0" smtClean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 smtClean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Sortie :  </a:t>
            </a:r>
            <a:endParaRPr lang="fr-FR" sz="1200" b="1" u="sng" strike="noStrike" spc="-1" dirty="0" smtClean="0">
              <a:solidFill>
                <a:srgbClr val="FF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Royal </a:t>
            </a:r>
            <a:r>
              <a:rPr lang="fr-FR" sz="1200" b="1" strike="noStrike" spc="-1" dirty="0" err="1" smtClean="0">
                <a:solidFill>
                  <a:srgbClr val="FF0000"/>
                </a:solidFill>
                <a:latin typeface="Arial"/>
                <a:ea typeface="Microsoft YaHei"/>
              </a:rPr>
              <a:t>park</a:t>
            </a:r>
            <a:r>
              <a:rPr lang="fr-FR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lang="fr-FR" sz="12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80" name="CustomShape 10"/>
          <p:cNvSpPr/>
          <p:nvPr/>
        </p:nvSpPr>
        <p:spPr>
          <a:xfrm>
            <a:off x="4100040" y="1596960"/>
            <a:ext cx="1863916" cy="4742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dessins,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>
                <a:solidFill>
                  <a:schemeClr val="accent6"/>
                </a:solidFill>
                <a:latin typeface="Arial"/>
                <a:ea typeface="Microsoft YaHei"/>
              </a:rPr>
              <a:t>GRAND JEU : </a:t>
            </a:r>
            <a:endParaRPr lang="fr-FR" sz="1200" b="1" u="sng" strike="noStrike" spc="-1" dirty="0" smtClean="0">
              <a:solidFill>
                <a:schemeClr val="accent6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1200" b="1" strike="noStrike" spc="-1" dirty="0" smtClean="0">
                <a:solidFill>
                  <a:schemeClr val="accent6"/>
                </a:solidFill>
                <a:latin typeface="Arial"/>
                <a:ea typeface="Microsoft YaHei"/>
              </a:rPr>
              <a:t>Les </a:t>
            </a:r>
            <a:r>
              <a:rPr lang="fr-FR" sz="1200" spc="-1" dirty="0">
                <a:solidFill>
                  <a:schemeClr val="accent6"/>
                </a:solidFill>
                <a:latin typeface="Arial"/>
              </a:rPr>
              <a:t>t</a:t>
            </a:r>
            <a:r>
              <a:rPr lang="fr-FR" sz="1200" b="1" strike="noStrike" spc="-1" dirty="0" smtClean="0">
                <a:solidFill>
                  <a:schemeClr val="accent6"/>
                </a:solidFill>
                <a:latin typeface="Arial"/>
                <a:ea typeface="Microsoft YaHei"/>
              </a:rPr>
              <a:t>résors </a:t>
            </a:r>
            <a:r>
              <a:rPr lang="fr-FR" sz="1200" b="1" strike="noStrike" spc="-1" dirty="0">
                <a:solidFill>
                  <a:schemeClr val="accent6"/>
                </a:solidFill>
                <a:latin typeface="Arial"/>
                <a:ea typeface="Microsoft YaHei"/>
              </a:rPr>
              <a:t>de </a:t>
            </a:r>
            <a:endParaRPr lang="fr-FR" sz="1200" b="1" strike="noStrike" spc="-1" dirty="0" smtClean="0">
              <a:solidFill>
                <a:schemeClr val="accent6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 smtClean="0">
                <a:solidFill>
                  <a:schemeClr val="accent6"/>
                </a:solidFill>
                <a:latin typeface="Arial"/>
              </a:rPr>
              <a:t>l</a:t>
            </a:r>
            <a:r>
              <a:rPr lang="fr-FR" sz="1200" b="1" strike="noStrike" spc="-1" dirty="0" smtClean="0">
                <a:solidFill>
                  <a:schemeClr val="accent6"/>
                </a:solidFill>
                <a:latin typeface="Arial"/>
                <a:ea typeface="Microsoft YaHei"/>
              </a:rPr>
              <a:t>’automne </a:t>
            </a:r>
            <a:endParaRPr lang="fr-FR" sz="1200" b="0" strike="noStrike" spc="-1" dirty="0">
              <a:solidFill>
                <a:schemeClr val="accent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chemeClr val="accent6">
                  <a:lumMod val="60000"/>
                  <a:lumOff val="40000"/>
                </a:schemeClr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Les bonhommes </a:t>
            </a:r>
            <a:r>
              <a:rPr lang="fr-FR" sz="9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de 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l’horreur</a:t>
            </a: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Microsoft YaHei"/>
              </a:rPr>
              <a:t>L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 </a:t>
            </a:r>
            <a:r>
              <a:rPr lang="fr-FR" sz="9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maison </a:t>
            </a:r>
            <a:r>
              <a:rPr lang="fr-FR" sz="9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m</a:t>
            </a:r>
            <a:r>
              <a:rPr lang="fr-FR" sz="900" b="1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Arial"/>
                <a:ea typeface="Microsoft YaHei"/>
              </a:rPr>
              <a:t>agique</a:t>
            </a:r>
            <a:endParaRPr lang="fr-FR" sz="900" b="1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81" name="CustomShape 11"/>
          <p:cNvSpPr/>
          <p:nvPr/>
        </p:nvSpPr>
        <p:spPr>
          <a:xfrm>
            <a:off x="1862640" y="1591560"/>
            <a:ext cx="2215440" cy="474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Jeux de société, dessins</a:t>
            </a:r>
            <a:r>
              <a:rPr lang="fr-FR" sz="9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d’éveil 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Le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petit </a:t>
            </a:r>
            <a:r>
              <a:rPr lang="fr-FR" sz="900" spc="-1" dirty="0">
                <a:latin typeface="Arial"/>
              </a:rPr>
              <a:t>s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quelette Henry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Course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des </a:t>
            </a: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oups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en marches 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ar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rières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REPAS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7030A0"/>
                </a:solidFill>
                <a:latin typeface="Arial"/>
                <a:ea typeface="Microsoft YaHei"/>
              </a:rPr>
              <a:t>Temps calme : sieste</a:t>
            </a: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manuelle : </a:t>
            </a:r>
            <a:endParaRPr lang="fr-FR" sz="900" b="1" u="sng" strike="noStrike" spc="-1" dirty="0" smtClean="0">
              <a:solidFill>
                <a:srgbClr val="000000"/>
              </a:solidFill>
              <a:uFillTx/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L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 panier</a:t>
            </a:r>
            <a:r>
              <a:rPr lang="fr-FR" sz="900" spc="-1" dirty="0">
                <a:latin typeface="Arial"/>
              </a:rPr>
              <a:t> </a:t>
            </a:r>
            <a:r>
              <a:rPr lang="fr-FR" sz="900" spc="-1" dirty="0" smtClean="0">
                <a:solidFill>
                  <a:srgbClr val="000000"/>
                </a:solidFill>
                <a:latin typeface="Arial"/>
                <a:ea typeface="Microsoft YaHei"/>
              </a:rPr>
              <a:t>m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agique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Activité sportive </a:t>
            </a:r>
            <a:r>
              <a:rPr lang="fr-FR" sz="900" b="1" u="sng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000000"/>
                </a:solidFill>
                <a:latin typeface="Arial"/>
                <a:ea typeface="Microsoft YaHei"/>
              </a:rPr>
              <a:t>R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elais </a:t>
            </a:r>
            <a:r>
              <a:rPr lang="fr-FR" sz="900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des </a:t>
            </a:r>
            <a:r>
              <a:rPr lang="fr-FR" sz="900" spc="-1" dirty="0">
                <a:latin typeface="Arial"/>
              </a:rPr>
              <a:t>c</a:t>
            </a:r>
            <a:r>
              <a:rPr lang="fr-FR" sz="900" strike="noStrike" spc="-1" dirty="0" smtClean="0">
                <a:solidFill>
                  <a:srgbClr val="000000"/>
                </a:solidFill>
                <a:uFillTx/>
                <a:latin typeface="Arial"/>
                <a:ea typeface="Microsoft YaHei"/>
              </a:rPr>
              <a:t>hauves souris</a:t>
            </a:r>
            <a:endParaRPr lang="fr-FR" sz="9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strike="noStrike" spc="-1" dirty="0">
                <a:solidFill>
                  <a:srgbClr val="00B0F0"/>
                </a:solidFill>
                <a:latin typeface="Arial"/>
                <a:ea typeface="Microsoft YaHei"/>
              </a:rPr>
              <a:t>GOÛTER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900" b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Accueil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Ateliers, livres,</a:t>
            </a:r>
            <a:r>
              <a:rPr dirty="0"/>
              <a:t/>
            </a:r>
            <a:br>
              <a:rPr dirty="0"/>
            </a:b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dessins,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kaplas</a:t>
            </a:r>
            <a:r>
              <a:rPr lang="fr-FR" sz="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...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82" name="CustomShape 12"/>
          <p:cNvSpPr/>
          <p:nvPr/>
        </p:nvSpPr>
        <p:spPr>
          <a:xfrm>
            <a:off x="8064000" y="1590120"/>
            <a:ext cx="1836360" cy="465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Férié</a:t>
            </a:r>
            <a:endParaRPr lang="fr-FR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6" ma:contentTypeDescription="Crée un document." ma:contentTypeScope="" ma:versionID="2b22d07ba3880a888a220970dbf15ae6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3d68b0237351b8faae05537de57b3c71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bc7093e-7873-47f8-9fd0-0041cccc299c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Props1.xml><?xml version="1.0" encoding="utf-8"?>
<ds:datastoreItem xmlns:ds="http://schemas.openxmlformats.org/officeDocument/2006/customXml" ds:itemID="{57DFB3C7-B5FC-43D5-96CD-914EE5C4BBCE}"/>
</file>

<file path=customXml/itemProps2.xml><?xml version="1.0" encoding="utf-8"?>
<ds:datastoreItem xmlns:ds="http://schemas.openxmlformats.org/officeDocument/2006/customXml" ds:itemID="{98B6BB95-8A20-4E0C-A116-29906BAF5A51}"/>
</file>

<file path=customXml/itemProps3.xml><?xml version="1.0" encoding="utf-8"?>
<ds:datastoreItem xmlns:ds="http://schemas.openxmlformats.org/officeDocument/2006/customXml" ds:itemID="{E068218A-78E3-4716-9F33-E80B7B3DBC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202</Words>
  <Application>Microsoft Office PowerPoint</Application>
  <PresentationFormat>Format A4 (210 x 297 mm)</PresentationFormat>
  <Paragraphs>241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Microsoft YaHei</vt:lpstr>
      <vt:lpstr>Arial</vt:lpstr>
      <vt:lpstr>DejaVu Sans</vt:lpstr>
      <vt:lpstr>Lucida Sans Unicode</vt:lpstr>
      <vt:lpstr>Symbol</vt:lpstr>
      <vt:lpstr>Times New Roman</vt:lpstr>
      <vt:lpstr>Wingdings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brochard emmanuel</dc:creator>
  <dc:description/>
  <cp:lastModifiedBy>Samra Bouchra</cp:lastModifiedBy>
  <cp:revision>189</cp:revision>
  <cp:lastPrinted>2024-05-29T07:50:13Z</cp:lastPrinted>
  <dcterms:modified xsi:type="dcterms:W3CDTF">2024-09-25T11:32:20Z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Format A4 (210 x 297 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ContentTypeId">
    <vt:lpwstr>0x0101007E89C7F885B46849BC225B3B7999B49A</vt:lpwstr>
  </property>
</Properties>
</file>