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8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notesMasterIdLst>
    <p:notesMasterId r:id="rId15"/>
  </p:notesMasterIdLst>
  <p:sldIdLst>
    <p:sldId id="256" r:id="rId13"/>
    <p:sldId id="257" r:id="rId14"/>
  </p:sldIdLst>
  <p:sldSz cx="9906000" cy="6858000" type="A4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2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24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24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4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B380825-F06C-4CA3-ADE8-A640E1193B4F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368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898800" y="9519480"/>
            <a:ext cx="2987280" cy="4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2950E217-0858-4B1E-8783-230CE7931CE4}" type="slidenum">
              <a:rPr lang="fr-FR" sz="13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1</a:t>
            </a:fld>
            <a:endParaRPr lang="fr-F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62000"/>
            <a:ext cx="5422900" cy="3754438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8680" y="4759560"/>
            <a:ext cx="5508360" cy="450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56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898800" y="9519480"/>
            <a:ext cx="2987280" cy="4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3F59B3A2-3D5A-4973-A2C6-238F7FC7CB3F}" type="slidenum">
              <a:rPr lang="fr-FR" sz="13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2</a:t>
            </a:fld>
            <a:endParaRPr lang="fr-FR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762000"/>
            <a:ext cx="5422900" cy="3754438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8680" y="4759560"/>
            <a:ext cx="5508360" cy="450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94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8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9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83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206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229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230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25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26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46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6775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71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72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69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5353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93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11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30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51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1166760"/>
              <a:gd name="textAreaBottom" fmla="*/ 1167120 h 116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fr-F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>
              <a:gd name="textAreaLeft" fmla="*/ 0 w 9903600"/>
              <a:gd name="textAreaRight" fmla="*/ 9903960 w 9903600"/>
              <a:gd name="textAreaTop" fmla="*/ 0 h 526320"/>
              <a:gd name="textAreaBottom" fmla="*/ 526680 h 5263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Image 3"/>
          <p:cNvPicPr/>
          <p:nvPr/>
        </p:nvPicPr>
        <p:blipFill>
          <a:blip r:embed="rId4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 w="0">
            <a:noFill/>
          </a:ln>
        </p:spPr>
      </p:pic>
      <p:pic>
        <p:nvPicPr>
          <p:cNvPr id="168" name="Image 1"/>
          <p:cNvPicPr/>
          <p:nvPr/>
        </p:nvPicPr>
        <p:blipFill>
          <a:blip r:embed="rId5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7480"/>
              <a:gd name="textAreaBottom" fmla="*/ 357840 h 3574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58920"/>
              <a:gd name="textAreaBottom" fmla="*/ 359280 h 358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>
              <a:gd name="textAreaLeft" fmla="*/ 0 w 1869480"/>
              <a:gd name="textAreaRight" fmla="*/ 1869840 w 1869480"/>
              <a:gd name="textAreaTop" fmla="*/ 0 h 366840"/>
              <a:gd name="textAreaBottom" fmla="*/ 367200 h 366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.wallon@utso.ifac.ass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.wallon@utso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" y="1152720"/>
            <a:ext cx="9894666" cy="5444200"/>
          </a:xfrm>
          <a:prstGeom prst="rect">
            <a:avLst/>
          </a:prstGeom>
        </p:spPr>
      </p:pic>
      <p:sp>
        <p:nvSpPr>
          <p:cNvPr id="250" name="CustomShape 1"/>
          <p:cNvSpPr/>
          <p:nvPr/>
        </p:nvSpPr>
        <p:spPr>
          <a:xfrm>
            <a:off x="-10080" y="6345360"/>
            <a:ext cx="9903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		                                            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2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contact.wallon@utso.ifac.asso.fr</a:t>
            </a: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0" y="12322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09440"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Lundi 21/10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19864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Mardi 22/10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403092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Mercredi 23/10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60328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Jeudi 24/10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55" name="CustomShape 6"/>
          <p:cNvSpPr/>
          <p:nvPr/>
        </p:nvSpPr>
        <p:spPr>
          <a:xfrm>
            <a:off x="802440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Vendredi 25/10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56" name="CustomShape 7"/>
          <p:cNvSpPr/>
          <p:nvPr/>
        </p:nvSpPr>
        <p:spPr>
          <a:xfrm>
            <a:off x="0" y="0"/>
            <a:ext cx="7631640" cy="112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Times New Roman"/>
                <a:ea typeface="DejaVu Sans"/>
              </a:rPr>
              <a:t>Accueil de loisirs Henri Wallon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Times New Roman"/>
                <a:ea typeface="DejaVu Sans"/>
              </a:rPr>
              <a:t>Groupe des 4-5 ans – Vacances de la Toussaint </a:t>
            </a:r>
            <a:r>
              <a:rPr lang="fr-FR" sz="1800" b="0" strike="noStrike" spc="-1" dirty="0" smtClean="0">
                <a:solidFill>
                  <a:schemeClr val="lt1"/>
                </a:solidFill>
                <a:latin typeface="Times New Roman"/>
                <a:ea typeface="DejaVu Sans"/>
              </a:rPr>
              <a:t>2024</a:t>
            </a:r>
          </a:p>
          <a:p>
            <a:pPr defTabSz="914400">
              <a:lnSpc>
                <a:spcPct val="100000"/>
              </a:lnSpc>
            </a:pPr>
            <a:r>
              <a:rPr lang="fr-FR" spc="-1" dirty="0" smtClean="0">
                <a:solidFill>
                  <a:schemeClr val="lt1"/>
                </a:solidFill>
                <a:latin typeface="Times New Roman"/>
              </a:rPr>
              <a:t>Le manoir hanté</a:t>
            </a:r>
          </a:p>
          <a:p>
            <a:pPr defTabSz="914400">
              <a:lnSpc>
                <a:spcPct val="100000"/>
              </a:lnSpc>
            </a:pPr>
            <a:r>
              <a:rPr lang="fr-FR" spc="-1" dirty="0" err="1" smtClean="0">
                <a:solidFill>
                  <a:schemeClr val="lt1"/>
                </a:solidFill>
                <a:latin typeface="Times New Roman"/>
              </a:rPr>
              <a:t>Ayat</a:t>
            </a:r>
            <a:r>
              <a:rPr lang="fr-FR" spc="-1" dirty="0" smtClean="0">
                <a:solidFill>
                  <a:schemeClr val="lt1"/>
                </a:solidFill>
                <a:latin typeface="Times New Roman"/>
              </a:rPr>
              <a:t> et </a:t>
            </a:r>
            <a:r>
              <a:rPr lang="fr-FR" spc="-1" dirty="0" err="1" smtClean="0">
                <a:solidFill>
                  <a:schemeClr val="lt1"/>
                </a:solidFill>
                <a:latin typeface="Times New Roman"/>
              </a:rPr>
              <a:t>Abderahim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8"/>
          <p:cNvSpPr/>
          <p:nvPr/>
        </p:nvSpPr>
        <p:spPr>
          <a:xfrm>
            <a:off x="0" y="1620720"/>
            <a:ext cx="1905480" cy="47242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latin typeface="Arial"/>
                <a:ea typeface="Microsoft YaHei"/>
              </a:rPr>
              <a:t>Visite du Manoir + </a:t>
            </a:r>
            <a:endParaRPr lang="fr-FR" sz="900" strike="noStrike" spc="-1" dirty="0"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latin typeface="Arial"/>
                <a:ea typeface="Microsoft YaHei"/>
              </a:rPr>
              <a:t>Jeux de </a:t>
            </a:r>
            <a:r>
              <a:rPr lang="fr-FR" sz="900" strike="noStrike" spc="-1" dirty="0" smtClean="0">
                <a:latin typeface="Arial"/>
                <a:ea typeface="Microsoft YaHei"/>
              </a:rPr>
              <a:t>connaissance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uFillTx/>
                <a:latin typeface="Arial"/>
                <a:ea typeface="Microsoft YaHei"/>
              </a:rPr>
              <a:t>Monstre </a:t>
            </a:r>
            <a:r>
              <a:rPr lang="fr-FR" sz="900" strike="noStrike" spc="-1" dirty="0" smtClean="0">
                <a:uFillTx/>
                <a:latin typeface="Arial"/>
                <a:ea typeface="Microsoft YaHei"/>
              </a:rPr>
              <a:t>anti-stress</a:t>
            </a:r>
            <a:endParaRPr lang="fr-FR" sz="900" strike="noStrike" spc="-1" dirty="0"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900" b="1" u="sng" spc="-1" dirty="0">
                <a:solidFill>
                  <a:srgbClr val="000000"/>
                </a:solidFill>
                <a:ea typeface="Microsoft YaHei"/>
              </a:rPr>
              <a:t>Activité sportive :</a:t>
            </a:r>
            <a:endParaRPr lang="fr-FR" sz="900" spc="-1" dirty="0">
              <a:solidFill>
                <a:srgbClr val="000000"/>
              </a:solidFill>
            </a:endParaRPr>
          </a:p>
          <a:p>
            <a:pPr algn="ctr"/>
            <a:r>
              <a:rPr lang="fr-FR" sz="900" spc="-1" dirty="0">
                <a:solidFill>
                  <a:srgbClr val="000000"/>
                </a:solidFill>
                <a:ea typeface="Microsoft YaHei"/>
              </a:rPr>
              <a:t>La pomme ensorcelé</a:t>
            </a:r>
            <a:endParaRPr lang="fr-FR" sz="900" spc="-1" dirty="0">
              <a:solidFill>
                <a:srgbClr val="000000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 smtClean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900" b="1" u="sng" spc="-1" dirty="0" smtClean="0">
                <a:solidFill>
                  <a:srgbClr val="000000"/>
                </a:solidFill>
                <a:ea typeface="Microsoft YaHei"/>
              </a:rPr>
              <a:t>Activité </a:t>
            </a:r>
            <a:r>
              <a:rPr lang="fr-FR" sz="900" b="1" u="sng" spc="-1" dirty="0">
                <a:solidFill>
                  <a:srgbClr val="000000"/>
                </a:solidFill>
                <a:ea typeface="Microsoft YaHei"/>
              </a:rPr>
              <a:t>manuelle :</a:t>
            </a:r>
            <a:endParaRPr lang="fr-FR" sz="900" spc="-1" dirty="0">
              <a:solidFill>
                <a:srgbClr val="000000"/>
              </a:solidFill>
            </a:endParaRPr>
          </a:p>
          <a:p>
            <a:pPr algn="ctr"/>
            <a:r>
              <a:rPr lang="fr-FR" sz="900" spc="-1" dirty="0">
                <a:solidFill>
                  <a:srgbClr val="000000"/>
                </a:solidFill>
                <a:ea typeface="Microsoft YaHei"/>
              </a:rPr>
              <a:t>Mon fantôme</a:t>
            </a:r>
            <a:endParaRPr lang="fr-FR" sz="900" spc="-1" dirty="0">
              <a:solidFill>
                <a:srgbClr val="000000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Parcours 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motricité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 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9"/>
          <p:cNvSpPr/>
          <p:nvPr/>
        </p:nvSpPr>
        <p:spPr>
          <a:xfrm>
            <a:off x="5967720" y="1607760"/>
            <a:ext cx="2015280" cy="475524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Ou est le loup 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?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</a:t>
            </a: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Culinaire 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: </a:t>
            </a:r>
          </a:p>
          <a:p>
            <a:pPr algn="ctr" defTabSz="914400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Les 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crêpes d’halloween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1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Ciné Wallon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musical </a:t>
            </a: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La danse des </a:t>
            </a: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squelettes</a:t>
            </a:r>
          </a:p>
          <a:p>
            <a:pPr algn="ctr" defTabSz="914400">
              <a:lnSpc>
                <a:spcPct val="100000"/>
              </a:lnSpc>
            </a:pP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10"/>
          <p:cNvSpPr/>
          <p:nvPr/>
        </p:nvSpPr>
        <p:spPr>
          <a:xfrm>
            <a:off x="4010760" y="1607760"/>
            <a:ext cx="1947960" cy="47287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Attention a 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l’</a:t>
            </a:r>
            <a:r>
              <a:rPr lang="fr-FR" sz="900" strike="noStrike" spc="-1" dirty="0" err="1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araigné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900" b="1" u="sng" spc="-1" dirty="0">
                <a:solidFill>
                  <a:srgbClr val="000000"/>
                </a:solidFill>
                <a:ea typeface="Microsoft YaHei"/>
              </a:rPr>
              <a:t>Activité sportive : </a:t>
            </a:r>
            <a:endParaRPr lang="fr-FR" sz="900" spc="-1" dirty="0">
              <a:solidFill>
                <a:srgbClr val="000000"/>
              </a:solidFill>
            </a:endParaRPr>
          </a:p>
          <a:p>
            <a:pPr algn="ctr"/>
            <a:r>
              <a:rPr lang="fr-FR" sz="900" spc="-1" dirty="0">
                <a:solidFill>
                  <a:srgbClr val="000000"/>
                </a:solidFill>
                <a:ea typeface="Microsoft YaHei"/>
              </a:rPr>
              <a:t>La </a:t>
            </a:r>
            <a:r>
              <a:rPr lang="fr-FR" sz="900" spc="-1" dirty="0" smtClean="0">
                <a:solidFill>
                  <a:srgbClr val="000000"/>
                </a:solidFill>
                <a:ea typeface="Microsoft YaHei"/>
              </a:rPr>
              <a:t>dent </a:t>
            </a:r>
            <a:r>
              <a:rPr lang="fr-FR" sz="900" spc="-1" dirty="0">
                <a:solidFill>
                  <a:srgbClr val="000000"/>
                </a:solidFill>
                <a:ea typeface="Microsoft YaHei"/>
              </a:rPr>
              <a:t>du </a:t>
            </a:r>
            <a:r>
              <a:rPr lang="fr-FR" sz="900" spc="-1" dirty="0" smtClean="0">
                <a:solidFill>
                  <a:srgbClr val="000000"/>
                </a:solidFill>
                <a:ea typeface="Microsoft YaHei"/>
              </a:rPr>
              <a:t>vampire</a:t>
            </a:r>
            <a:endParaRPr lang="fr-FR" sz="900" spc="-1" dirty="0">
              <a:solidFill>
                <a:srgbClr val="000000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1" u="sng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algn="ctr" defTabSz="914400">
              <a:lnSpc>
                <a:spcPct val="100000"/>
              </a:lnSpc>
            </a:pPr>
            <a:endParaRPr lang="fr-FR" sz="900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 smtClean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10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sz="900" b="1" u="sng" spc="-1" dirty="0">
                <a:solidFill>
                  <a:schemeClr val="accent6">
                    <a:lumMod val="60000"/>
                    <a:lumOff val="40000"/>
                  </a:schemeClr>
                </a:solidFill>
                <a:ea typeface="Microsoft YaHei"/>
              </a:rPr>
              <a:t>Activité manuelle </a:t>
            </a:r>
            <a:endParaRPr lang="fr-FR" sz="900" spc="-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900" spc="-1" dirty="0">
                <a:solidFill>
                  <a:schemeClr val="accent6">
                    <a:lumMod val="60000"/>
                    <a:lumOff val="40000"/>
                  </a:schemeClr>
                </a:solidFill>
                <a:ea typeface="Microsoft YaHei"/>
              </a:rPr>
              <a:t>La pêche aux citrouilles</a:t>
            </a:r>
            <a:endParaRPr lang="fr-FR" sz="900" spc="-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Activité sportive :</a:t>
            </a:r>
            <a:endParaRPr lang="fr-FR" sz="900" b="0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Microsoft YaHei"/>
              </a:rPr>
              <a:t>La chasse aux monstr</a:t>
            </a:r>
            <a:r>
              <a:rPr lang="fr-FR" sz="900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es</a:t>
            </a:r>
            <a:endParaRPr lang="fr-FR" sz="900" strike="noStrike" spc="-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CustomShape 11"/>
          <p:cNvSpPr/>
          <p:nvPr/>
        </p:nvSpPr>
        <p:spPr>
          <a:xfrm>
            <a:off x="1915560" y="1620720"/>
            <a:ext cx="2095200" cy="471852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 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latin typeface="Arial"/>
                <a:ea typeface="DejaVu Sans"/>
              </a:rPr>
              <a:t>SORTIE :  </a:t>
            </a:r>
            <a:endParaRPr lang="fr-FR" sz="1200" b="0" u="sng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0000"/>
                </a:solidFill>
                <a:latin typeface="Arial"/>
                <a:ea typeface="DejaVu Sans"/>
              </a:rPr>
              <a:t>Atelier Ressources</a:t>
            </a:r>
            <a:endParaRPr lang="fr-FR" sz="12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strike="noStrike" spc="-1" dirty="0">
                <a:solidFill>
                  <a:srgbClr val="FF0000"/>
                </a:solidFill>
                <a:latin typeface="Arial"/>
                <a:ea typeface="DejaVu Sans"/>
              </a:rPr>
              <a:t>Marie Curie</a:t>
            </a:r>
            <a:endParaRPr lang="fr-FR" sz="12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10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calme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de coopération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Attention a l’araignée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La </a:t>
            </a:r>
            <a:r>
              <a:rPr lang="fr-FR" sz="90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pêche </a:t>
            </a: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aux citrouilles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endParaRPr lang="fr-FR" sz="1000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12"/>
          <p:cNvSpPr/>
          <p:nvPr/>
        </p:nvSpPr>
        <p:spPr>
          <a:xfrm>
            <a:off x="7976160" y="1620720"/>
            <a:ext cx="1924200" cy="469332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00B050"/>
                </a:solidFill>
                <a:latin typeface="Arial"/>
                <a:ea typeface="Microsoft YaHei"/>
              </a:rPr>
              <a:t>GRAND JEU : </a:t>
            </a:r>
            <a:endParaRPr lang="fr-FR" sz="1200" b="1" u="sng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B050"/>
                </a:solidFill>
                <a:latin typeface="Arial"/>
                <a:ea typeface="Microsoft YaHei"/>
              </a:rPr>
              <a:t>Le Panier Tropical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Fabrication de mon sac à bonbon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Bricolage d’Automne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6" y="1121400"/>
            <a:ext cx="9894666" cy="5444200"/>
          </a:xfrm>
          <a:prstGeom prst="rect">
            <a:avLst/>
          </a:prstGeom>
        </p:spPr>
      </p:pic>
      <p:sp>
        <p:nvSpPr>
          <p:cNvPr id="262" name="CustomShape 1"/>
          <p:cNvSpPr/>
          <p:nvPr/>
        </p:nvSpPr>
        <p:spPr>
          <a:xfrm>
            <a:off x="-10080" y="6345360"/>
            <a:ext cx="9903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                                            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fr-FR" sz="1200" b="1" u="sng" strike="noStrike" spc="-1" dirty="0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contact.wallon@utso.ifac.asso.fr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0" y="12322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09440"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Lundi 28/10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19864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Mardi 29/10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403092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Mercredi 30/10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603288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Jeudi 31/10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67" name="CustomShape 6"/>
          <p:cNvSpPr/>
          <p:nvPr/>
        </p:nvSpPr>
        <p:spPr>
          <a:xfrm>
            <a:off x="8024400" y="1226880"/>
            <a:ext cx="186912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Vendredi 01/11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68" name="CustomShape 7"/>
          <p:cNvSpPr/>
          <p:nvPr/>
        </p:nvSpPr>
        <p:spPr>
          <a:xfrm>
            <a:off x="0" y="0"/>
            <a:ext cx="7631640" cy="112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Times New Roman"/>
                <a:ea typeface="DejaVu Sans"/>
              </a:rPr>
              <a:t>Accueil de loisirs Henri Wallon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lt1"/>
                </a:solidFill>
                <a:latin typeface="Times New Roman"/>
                <a:ea typeface="DejaVu Sans"/>
              </a:rPr>
              <a:t>Groupe des 4-5 ans – Vacances de la Toussaint 2024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manoir hanté</a:t>
            </a:r>
          </a:p>
          <a:p>
            <a:pPr defTabSz="914400">
              <a:lnSpc>
                <a:spcPct val="100000"/>
              </a:lnSpc>
            </a:pPr>
            <a:r>
              <a:rPr lang="fr-FR" spc="-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fr-FR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pc="-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Abderahim</a:t>
            </a:r>
            <a:endParaRPr lang="fr-FR" sz="18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CustomShape 8"/>
          <p:cNvSpPr/>
          <p:nvPr/>
        </p:nvSpPr>
        <p:spPr>
          <a:xfrm>
            <a:off x="0" y="1595520"/>
            <a:ext cx="1871280" cy="476748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 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Mon verre ensorcelé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Le </a:t>
            </a:r>
            <a:r>
              <a:rPr lang="fr-FR" sz="90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sortilège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Le relais des citrouilles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Sorcières VS Vampires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CustomShape 9"/>
          <p:cNvSpPr/>
          <p:nvPr/>
        </p:nvSpPr>
        <p:spPr>
          <a:xfrm>
            <a:off x="5967720" y="1607760"/>
            <a:ext cx="2015280" cy="475524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</a:t>
            </a:r>
            <a:r>
              <a:rPr lang="fr-FR" sz="1000" b="1" i="1" strike="noStrike" spc="-1" dirty="0" smtClean="0">
                <a:solidFill>
                  <a:srgbClr val="7030A0"/>
                </a:solidFill>
                <a:latin typeface="Arial"/>
                <a:ea typeface="Microsoft YaHei"/>
              </a:rPr>
              <a:t>d’éveil</a:t>
            </a:r>
          </a:p>
          <a:p>
            <a:pPr algn="ctr" defTabSz="914400">
              <a:lnSpc>
                <a:spcPct val="100000"/>
              </a:lnSpc>
            </a:pP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Sortie  : </a:t>
            </a:r>
          </a:p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FF0000"/>
                </a:solidFill>
                <a:ea typeface="Microsoft YaHei"/>
              </a:rPr>
              <a:t>Royal </a:t>
            </a:r>
            <a:r>
              <a:rPr lang="fr-FR" sz="1200" b="1" spc="-1" dirty="0" err="1">
                <a:solidFill>
                  <a:srgbClr val="FF0000"/>
                </a:solidFill>
                <a:ea typeface="Microsoft YaHei"/>
              </a:rPr>
              <a:t>park</a:t>
            </a:r>
            <a:r>
              <a:rPr lang="fr-FR" sz="1200" b="1" spc="-1" dirty="0">
                <a:solidFill>
                  <a:srgbClr val="FF0000"/>
                </a:solidFill>
                <a:ea typeface="Microsoft YaHei"/>
              </a:rPr>
              <a:t>  </a:t>
            </a:r>
            <a:endParaRPr lang="fr-FR" sz="1200" spc="-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lang="fr-FR" sz="1200" spc="-1" dirty="0" smtClean="0"/>
          </a:p>
          <a:p>
            <a:pPr algn="ctr">
              <a:lnSpc>
                <a:spcPct val="100000"/>
              </a:lnSpc>
            </a:pPr>
            <a:endParaRPr lang="fr-FR" sz="1200" spc="-1" dirty="0" smtClean="0"/>
          </a:p>
          <a:p>
            <a:pPr algn="ctr">
              <a:lnSpc>
                <a:spcPct val="100000"/>
              </a:lnSpc>
            </a:pPr>
            <a:endParaRPr lang="fr-FR" sz="1200" spc="-1" dirty="0"/>
          </a:p>
          <a:p>
            <a:pPr algn="ctr">
              <a:lnSpc>
                <a:spcPct val="100000"/>
              </a:lnSpc>
            </a:pPr>
            <a:r>
              <a:rPr lang="fr-FR" sz="1000" b="1" spc="-1" dirty="0">
                <a:solidFill>
                  <a:srgbClr val="00B0F0"/>
                </a:solidFill>
                <a:ea typeface="Microsoft YaHei"/>
              </a:rPr>
              <a:t>REPAS</a:t>
            </a:r>
            <a:endParaRPr lang="fr-FR" sz="1000" spc="-1" dirty="0"/>
          </a:p>
          <a:p>
            <a:pPr algn="ctr">
              <a:lnSpc>
                <a:spcPct val="100000"/>
              </a:lnSpc>
            </a:pPr>
            <a:endParaRPr lang="fr-FR" sz="1200" spc="-1" dirty="0"/>
          </a:p>
          <a:p>
            <a:pPr algn="ctr">
              <a:lnSpc>
                <a:spcPct val="100000"/>
              </a:lnSpc>
            </a:pPr>
            <a:endParaRPr lang="fr-FR" sz="1200" spc="-1" dirty="0"/>
          </a:p>
          <a:p>
            <a:pPr algn="ctr">
              <a:lnSpc>
                <a:spcPct val="100000"/>
              </a:lnSpc>
            </a:pPr>
            <a:endParaRPr lang="fr-FR" sz="1200" spc="-1" dirty="0"/>
          </a:p>
          <a:p>
            <a:pPr algn="ctr">
              <a:lnSpc>
                <a:spcPct val="100000"/>
              </a:lnSpc>
            </a:pPr>
            <a:r>
              <a:rPr lang="fr-FR" sz="1200" b="1" u="sng" spc="-1" dirty="0">
                <a:solidFill>
                  <a:srgbClr val="FF0000"/>
                </a:solidFill>
                <a:ea typeface="Microsoft YaHei"/>
              </a:rPr>
              <a:t>Sortie :  </a:t>
            </a:r>
          </a:p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FF0000"/>
                </a:solidFill>
                <a:ea typeface="Microsoft YaHei"/>
              </a:rPr>
              <a:t>Royal </a:t>
            </a:r>
            <a:r>
              <a:rPr lang="fr-FR" sz="1200" b="1" spc="-1" dirty="0" err="1">
                <a:solidFill>
                  <a:srgbClr val="FF0000"/>
                </a:solidFill>
                <a:ea typeface="Microsoft YaHei"/>
              </a:rPr>
              <a:t>park</a:t>
            </a:r>
            <a:r>
              <a:rPr lang="fr-FR" sz="1200" b="1" spc="-1" dirty="0">
                <a:solidFill>
                  <a:srgbClr val="FF0000"/>
                </a:solidFill>
                <a:ea typeface="Microsoft YaHei"/>
              </a:rPr>
              <a:t> </a:t>
            </a:r>
            <a:endParaRPr lang="fr-FR" sz="1200" spc="-1" dirty="0">
              <a:solidFill>
                <a:srgbClr val="FF0000"/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CustomShape 10"/>
          <p:cNvSpPr/>
          <p:nvPr/>
        </p:nvSpPr>
        <p:spPr>
          <a:xfrm>
            <a:off x="4100040" y="1596960"/>
            <a:ext cx="1860840" cy="476604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pc="-1" dirty="0">
                <a:solidFill>
                  <a:schemeClr val="accent6"/>
                </a:solidFill>
                <a:ea typeface="Microsoft YaHei"/>
              </a:rPr>
              <a:t>GRAND JEU : </a:t>
            </a:r>
          </a:p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chemeClr val="accent6"/>
                </a:solidFill>
                <a:ea typeface="Microsoft YaHei"/>
              </a:rPr>
              <a:t>Les </a:t>
            </a:r>
            <a:r>
              <a:rPr lang="fr-FR" sz="1200" b="1" spc="-1" dirty="0" smtClean="0">
                <a:solidFill>
                  <a:schemeClr val="accent6"/>
                </a:solidFill>
              </a:rPr>
              <a:t>t</a:t>
            </a:r>
            <a:r>
              <a:rPr lang="fr-FR" sz="1200" b="1" spc="-1" dirty="0" smtClean="0">
                <a:solidFill>
                  <a:schemeClr val="accent6"/>
                </a:solidFill>
                <a:ea typeface="Microsoft YaHei"/>
              </a:rPr>
              <a:t>résors </a:t>
            </a:r>
            <a:r>
              <a:rPr lang="fr-FR" sz="1200" b="1" spc="-1" dirty="0">
                <a:solidFill>
                  <a:schemeClr val="accent6"/>
                </a:solidFill>
                <a:ea typeface="Microsoft YaHei"/>
              </a:rPr>
              <a:t>de </a:t>
            </a:r>
          </a:p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chemeClr val="accent6"/>
                </a:solidFill>
              </a:rPr>
              <a:t>l</a:t>
            </a:r>
            <a:r>
              <a:rPr lang="fr-FR" sz="1200" b="1" spc="-1" dirty="0">
                <a:solidFill>
                  <a:schemeClr val="accent6"/>
                </a:solidFill>
                <a:ea typeface="Microsoft YaHei"/>
              </a:rPr>
              <a:t>’automne </a:t>
            </a:r>
            <a:endParaRPr lang="fr-FR" sz="1200" b="1" spc="-1" dirty="0">
              <a:solidFill>
                <a:schemeClr val="accent6"/>
              </a:solidFill>
            </a:endParaRPr>
          </a:p>
          <a:p>
            <a:pPr algn="ctr">
              <a:lnSpc>
                <a:spcPct val="100000"/>
              </a:lnSpc>
            </a:pPr>
            <a:endParaRPr lang="fr-FR" sz="1200" spc="-1" dirty="0" smtClean="0"/>
          </a:p>
          <a:p>
            <a:pPr algn="ctr">
              <a:lnSpc>
                <a:spcPct val="100000"/>
              </a:lnSpc>
            </a:pPr>
            <a:endParaRPr lang="fr-FR" sz="1200" spc="-1" dirty="0"/>
          </a:p>
          <a:p>
            <a:pPr algn="ctr">
              <a:lnSpc>
                <a:spcPct val="100000"/>
              </a:lnSpc>
            </a:pPr>
            <a:r>
              <a:rPr lang="fr-FR" sz="1000" b="1" spc="-1" dirty="0">
                <a:solidFill>
                  <a:srgbClr val="00B0F0"/>
                </a:solidFill>
                <a:ea typeface="Microsoft YaHei"/>
              </a:rPr>
              <a:t>REPAS</a:t>
            </a:r>
            <a:endParaRPr lang="fr-FR" sz="1000" spc="-1" dirty="0"/>
          </a:p>
          <a:p>
            <a:pPr algn="ctr">
              <a:lnSpc>
                <a:spcPct val="100000"/>
              </a:lnSpc>
            </a:pPr>
            <a:endParaRPr lang="fr-FR" sz="1000" spc="-1" dirty="0"/>
          </a:p>
          <a:p>
            <a:pPr algn="ctr">
              <a:lnSpc>
                <a:spcPct val="100000"/>
              </a:lnSpc>
            </a:pPr>
            <a:r>
              <a:rPr lang="fr-FR" sz="1000" b="1" i="1" spc="-1" dirty="0">
                <a:solidFill>
                  <a:srgbClr val="7030A0"/>
                </a:solidFill>
                <a:ea typeface="Microsoft YaHei"/>
              </a:rPr>
              <a:t>Temps calme : sieste</a:t>
            </a:r>
            <a:endParaRPr lang="fr-FR" sz="1000" spc="-1" dirty="0"/>
          </a:p>
          <a:p>
            <a:pPr algn="ctr">
              <a:lnSpc>
                <a:spcPct val="100000"/>
              </a:lnSpc>
            </a:pPr>
            <a:endParaRPr lang="fr-FR" sz="1000" b="1" spc="-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pc="-1" dirty="0">
                <a:solidFill>
                  <a:schemeClr val="accent6">
                    <a:lumMod val="60000"/>
                    <a:lumOff val="40000"/>
                  </a:schemeClr>
                </a:solidFill>
                <a:ea typeface="Microsoft YaHei"/>
              </a:rPr>
              <a:t>Activité manuelle : </a:t>
            </a:r>
          </a:p>
          <a:p>
            <a:pPr algn="ctr">
              <a:lnSpc>
                <a:spcPct val="100000"/>
              </a:lnSpc>
            </a:pPr>
            <a:r>
              <a:rPr lang="fr-FR" sz="900" b="1" spc="-1" dirty="0">
                <a:solidFill>
                  <a:schemeClr val="accent6">
                    <a:lumMod val="60000"/>
                    <a:lumOff val="40000"/>
                  </a:schemeClr>
                </a:solidFill>
                <a:ea typeface="Microsoft YaHei"/>
              </a:rPr>
              <a:t>Les bonhommes de l’horreur</a:t>
            </a:r>
            <a:endParaRPr lang="fr-FR" sz="900" b="1" spc="-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fr-FR" sz="900" b="1" spc="-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pc="-1" dirty="0">
                <a:solidFill>
                  <a:schemeClr val="accent6">
                    <a:lumMod val="60000"/>
                    <a:lumOff val="40000"/>
                  </a:schemeClr>
                </a:solidFill>
                <a:ea typeface="Microsoft YaHei"/>
              </a:rPr>
              <a:t>Activité sportive :</a:t>
            </a:r>
          </a:p>
          <a:p>
            <a:pPr algn="ctr">
              <a:lnSpc>
                <a:spcPct val="100000"/>
              </a:lnSpc>
            </a:pPr>
            <a:r>
              <a:rPr lang="fr-FR" sz="900" b="1" spc="-1" dirty="0">
                <a:solidFill>
                  <a:schemeClr val="accent6">
                    <a:lumMod val="60000"/>
                    <a:lumOff val="40000"/>
                  </a:schemeClr>
                </a:solidFill>
                <a:ea typeface="Microsoft YaHei"/>
              </a:rPr>
              <a:t>La maison </a:t>
            </a:r>
            <a:r>
              <a:rPr lang="fr-FR" sz="900" b="1" spc="-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fr-FR" sz="900" b="1" spc="-1" dirty="0">
                <a:solidFill>
                  <a:schemeClr val="accent6">
                    <a:lumMod val="60000"/>
                    <a:lumOff val="40000"/>
                  </a:schemeClr>
                </a:solidFill>
                <a:ea typeface="Microsoft YaHei"/>
              </a:rPr>
              <a:t>agique</a:t>
            </a:r>
            <a:endParaRPr lang="fr-FR" sz="900" b="1" spc="-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11"/>
          <p:cNvSpPr/>
          <p:nvPr/>
        </p:nvSpPr>
        <p:spPr>
          <a:xfrm>
            <a:off x="1864800" y="1598040"/>
            <a:ext cx="2215440" cy="476496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sz="900" dirty="0"/>
              <a:t/>
            </a:r>
            <a:br>
              <a:rPr sz="900" dirty="0"/>
            </a:b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 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Activité Culinaire : </a:t>
            </a:r>
          </a:p>
          <a:p>
            <a:pPr algn="ctr" defTabSz="914400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Les pancakes de l’horreur</a:t>
            </a:r>
            <a:endParaRPr lang="fr-FR" sz="9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 </a:t>
            </a:r>
            <a:r>
              <a:rPr lang="fr-FR" sz="9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marionnette 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enchantée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Arial"/>
              </a:rPr>
              <a:t>Chasse le fantôme</a:t>
            </a: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Arial"/>
              </a:rPr>
              <a:t>Ou est passé la chauve souris ?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sz="900" dirty="0"/>
              <a:t/>
            </a:r>
            <a:br>
              <a:rPr sz="900" dirty="0"/>
            </a:br>
            <a:r>
              <a:rPr sz="900" dirty="0"/>
              <a:t/>
            </a:r>
            <a:br>
              <a:rPr sz="900"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sz="900" dirty="0"/>
              <a:t/>
            </a:r>
            <a:br>
              <a:rPr sz="900"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ustomShape 12"/>
          <p:cNvSpPr/>
          <p:nvPr/>
        </p:nvSpPr>
        <p:spPr>
          <a:xfrm>
            <a:off x="7989840" y="1612200"/>
            <a:ext cx="1910520" cy="47148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Férié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6" ma:contentTypeDescription="Crée un document." ma:contentTypeScope="" ma:versionID="2b22d07ba3880a888a220970dbf15ae6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3d68b0237351b8faae05537de57b3c71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bc7093e-7873-47f8-9fd0-0041cccc299c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Props1.xml><?xml version="1.0" encoding="utf-8"?>
<ds:datastoreItem xmlns:ds="http://schemas.openxmlformats.org/officeDocument/2006/customXml" ds:itemID="{8FE62F93-A353-4D22-A920-50016C177513}"/>
</file>

<file path=customXml/itemProps2.xml><?xml version="1.0" encoding="utf-8"?>
<ds:datastoreItem xmlns:ds="http://schemas.openxmlformats.org/officeDocument/2006/customXml" ds:itemID="{FED88B3F-79C0-4943-AEF8-C5F88D1F3FAD}"/>
</file>

<file path=customXml/itemProps3.xml><?xml version="1.0" encoding="utf-8"?>
<ds:datastoreItem xmlns:ds="http://schemas.openxmlformats.org/officeDocument/2006/customXml" ds:itemID="{FA328846-02CD-40D1-9004-ABA37DE9A3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</TotalTime>
  <Words>130</Words>
  <Application>Microsoft Office PowerPoint</Application>
  <PresentationFormat>Format A4 (210 x 297 mm)</PresentationFormat>
  <Paragraphs>246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2</vt:i4>
      </vt:variant>
    </vt:vector>
  </HeadingPairs>
  <TitlesOfParts>
    <vt:vector size="21" baseType="lpstr">
      <vt:lpstr>Microsoft YaHei</vt:lpstr>
      <vt:lpstr>Arial</vt:lpstr>
      <vt:lpstr>DejaVu Sans</vt:lpstr>
      <vt:lpstr>Lucida Sans Unicode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brochard emmanuel</dc:creator>
  <dc:description/>
  <cp:lastModifiedBy>Samra Bouchra</cp:lastModifiedBy>
  <cp:revision>186</cp:revision>
  <cp:lastPrinted>2024-05-29T07:50:13Z</cp:lastPrinted>
  <dcterms:modified xsi:type="dcterms:W3CDTF">2024-09-25T11:31:21Z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Format A4 (210 x 297 mm)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2</vt:i4>
  </property>
  <property fmtid="{D5CDD505-2E9C-101B-9397-08002B2CF9AE}" pid="11" name="ContentTypeId">
    <vt:lpwstr>0x0101007E89C7F885B46849BC225B3B7999B49A</vt:lpwstr>
  </property>
</Properties>
</file>