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8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notesMasterIdLst>
    <p:notesMasterId r:id="rId15"/>
  </p:notesMasterIdLst>
  <p:sldIdLst>
    <p:sldId id="256" r:id="rId13"/>
    <p:sldId id="257" r:id="rId14"/>
  </p:sldIdLst>
  <p:sldSz cx="9906000" cy="6858000" type="A4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2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24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24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4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B3CD3A2-62EC-479D-8535-A4DFA1254EE8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65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1663E871-1A24-4A5D-9287-F1A7B230A98A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1</a:t>
            </a:fld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88025" cy="400685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06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C0B93FFB-B8BF-4DA2-99B0-01F86D0E9DD4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2</a:t>
            </a:fld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88025" cy="400685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8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8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9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83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206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229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230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25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26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46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71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72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93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11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30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51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68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.wallon@utso.ifac.ass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.wallon@utso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1400"/>
            <a:ext cx="9900360" cy="5485582"/>
          </a:xfrm>
          <a:prstGeom prst="rect">
            <a:avLst/>
          </a:prstGeom>
        </p:spPr>
      </p:pic>
      <p:sp>
        <p:nvSpPr>
          <p:cNvPr id="250" name="CustomShape 1"/>
          <p:cNvSpPr/>
          <p:nvPr/>
        </p:nvSpPr>
        <p:spPr>
          <a:xfrm>
            <a:off x="-10080" y="6345360"/>
            <a:ext cx="9903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		                                           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2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contact.wallon@utso.ifac.asso.fr</a:t>
            </a: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0" y="12322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09440"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Lundi 21/10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19864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Mardi 22/10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403092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Mercredi 23/10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60328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Jeudi 24/10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55" name="CustomShape 6"/>
          <p:cNvSpPr/>
          <p:nvPr/>
        </p:nvSpPr>
        <p:spPr>
          <a:xfrm>
            <a:off x="802440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Vendredi 25/10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56" name="CustomShape 7"/>
          <p:cNvSpPr/>
          <p:nvPr/>
        </p:nvSpPr>
        <p:spPr>
          <a:xfrm>
            <a:off x="0" y="0"/>
            <a:ext cx="7631640" cy="112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Times New Roman"/>
                <a:ea typeface="DejaVu Sans"/>
              </a:rPr>
              <a:t>Accueil de loisirs Henri Wallon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Times New Roman"/>
                <a:ea typeface="DejaVu Sans"/>
              </a:rPr>
              <a:t>Groupes des 6 - 8 ans – Vacances de la Toussaint  </a:t>
            </a:r>
            <a:endParaRPr lang="fr-FR" sz="1800" b="0" strike="noStrike" spc="-1" dirty="0" smtClean="0">
              <a:solidFill>
                <a:schemeClr val="lt1"/>
              </a:solidFill>
              <a:latin typeface="Times New Roman"/>
              <a:ea typeface="DejaVu Sans"/>
            </a:endParaRPr>
          </a:p>
          <a:p>
            <a:pPr defTabSz="914400">
              <a:lnSpc>
                <a:spcPct val="100000"/>
              </a:lnSpc>
            </a:pPr>
            <a:r>
              <a:rPr lang="fr-FR" spc="-1" dirty="0" smtClean="0">
                <a:solidFill>
                  <a:schemeClr val="lt1"/>
                </a:solidFill>
                <a:latin typeface="Times New Roman"/>
                <a:ea typeface="DejaVu Sans"/>
              </a:rPr>
              <a:t>Le m</a:t>
            </a:r>
            <a:r>
              <a:rPr lang="fr-FR" sz="1800" b="0" strike="noStrike" spc="-1" dirty="0" smtClean="0">
                <a:solidFill>
                  <a:schemeClr val="lt1"/>
                </a:solidFill>
                <a:latin typeface="Times New Roman"/>
                <a:ea typeface="DejaVu Sans"/>
              </a:rPr>
              <a:t>anoir </a:t>
            </a:r>
            <a:r>
              <a:rPr lang="fr-FR" spc="-1" dirty="0">
                <a:solidFill>
                  <a:schemeClr val="lt1"/>
                </a:solidFill>
                <a:latin typeface="Times New Roman"/>
                <a:ea typeface="DejaVu Sans"/>
              </a:rPr>
              <a:t>h</a:t>
            </a:r>
            <a:r>
              <a:rPr lang="fr-FR" sz="1800" b="0" strike="noStrike" spc="-1" dirty="0" smtClean="0">
                <a:solidFill>
                  <a:schemeClr val="lt1"/>
                </a:solidFill>
                <a:latin typeface="Times New Roman"/>
                <a:ea typeface="DejaVu Sans"/>
              </a:rPr>
              <a:t>anté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Sabrina et Anouar</a:t>
            </a:r>
            <a:endParaRPr lang="fr-FR" sz="18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CustomShape 8"/>
          <p:cNvSpPr/>
          <p:nvPr/>
        </p:nvSpPr>
        <p:spPr>
          <a:xfrm>
            <a:off x="0" y="1595520"/>
            <a:ext cx="1871280" cy="474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9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d’éveil</a:t>
            </a: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Visite du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manoir 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hanté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Activité manuelle :</a:t>
            </a:r>
            <a:endParaRPr lang="fr-FR" sz="900" b="1" u="sng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  Décoration du manoir</a:t>
            </a:r>
            <a:endParaRPr lang="fr-FR" sz="9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Activité sportive :</a:t>
            </a:r>
            <a:endParaRPr lang="fr-FR" sz="900" b="1" u="sng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Qui est qui ?</a:t>
            </a:r>
            <a:endParaRPr lang="fr-FR" sz="9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Habitant 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du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Manoir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Mobile diabolique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sportive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Le message sur le miroir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58" name="CustomShape 9"/>
          <p:cNvSpPr/>
          <p:nvPr/>
        </p:nvSpPr>
        <p:spPr>
          <a:xfrm>
            <a:off x="1944000" y="1584000"/>
            <a:ext cx="2015280" cy="47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100" b="1" u="sng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Sortie :</a:t>
            </a:r>
          </a:p>
          <a:p>
            <a:pPr algn="ctr" defTabSz="914400">
              <a:lnSpc>
                <a:spcPct val="100000"/>
              </a:lnSpc>
            </a:pPr>
            <a:r>
              <a:rPr lang="fr-FR" sz="1100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Atelier Ressource Marie Curie </a:t>
            </a:r>
            <a:endParaRPr lang="fr-FR" sz="1100" b="1" strike="noStrike" spc="-1" dirty="0" smtClean="0">
              <a:solidFill>
                <a:srgbClr val="FF0000"/>
              </a:solidFill>
              <a:latin typeface="Arial"/>
              <a:ea typeface="Microsoft YaHe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Activité </a:t>
            </a: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Mon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araignée qui fait peur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sportive : 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Araignée, </a:t>
            </a:r>
            <a:r>
              <a:rPr lang="fr-FR" sz="900" spc="-1" dirty="0">
                <a:solidFill>
                  <a:schemeClr val="bg1"/>
                </a:solidFill>
                <a:latin typeface="Arial"/>
                <a:ea typeface="Microsoft YaHei"/>
              </a:rPr>
              <a:t>r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at et chauve 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souris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9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calme</a:t>
            </a: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Sortie :</a:t>
            </a:r>
          </a:p>
          <a:p>
            <a:pPr algn="ctr"/>
            <a:r>
              <a:rPr lang="fr-FR" sz="1200" spc="-1" dirty="0">
                <a:solidFill>
                  <a:srgbClr val="FF0000"/>
                </a:solidFill>
                <a:ea typeface="Microsoft YaHei"/>
              </a:rPr>
              <a:t>Atelier Ressource Marie Curie 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manuelle :  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Ma toile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d’araignée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 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Activité sportive : </a:t>
            </a:r>
            <a:endParaRPr lang="fr-FR" sz="900" b="1" u="sng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Les araignées en folie</a:t>
            </a:r>
            <a:endParaRPr lang="fr-FR" sz="900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900" dirty="0"/>
          </a:p>
          <a:p>
            <a:pPr algn="ctr" defTabSz="914400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59" name="CustomShape 10"/>
          <p:cNvSpPr/>
          <p:nvPr/>
        </p:nvSpPr>
        <p:spPr>
          <a:xfrm>
            <a:off x="4092120" y="1603080"/>
            <a:ext cx="1755000" cy="47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Sortie :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FF0000"/>
                </a:solidFill>
                <a:ea typeface="Microsoft YaHei"/>
              </a:rPr>
              <a:t>Patinoire </a:t>
            </a:r>
            <a:endParaRPr lang="fr-FR" sz="1200" spc="-1" dirty="0">
              <a:solidFill>
                <a:srgbClr val="000000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Ma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Sorcière magique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sportive : 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La chasse au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Sorcière et sorcier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manuelle :  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Mon chapeau de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Sorcier </a:t>
            </a:r>
            <a:r>
              <a:rPr lang="fr-FR" sz="900" spc="-1" dirty="0" smtClean="0">
                <a:solidFill>
                  <a:schemeClr val="bg1"/>
                </a:solidFill>
                <a:latin typeface="Arial"/>
                <a:ea typeface="Microsoft YaHei"/>
              </a:rPr>
              <a:t>ou </a:t>
            </a:r>
          </a:p>
          <a:p>
            <a:pPr algn="ctr" defTabSz="914400">
              <a:lnSpc>
                <a:spcPct val="100000"/>
              </a:lnSpc>
            </a:pPr>
            <a:r>
              <a:rPr lang="fr-FR" sz="900" spc="-1" dirty="0" smtClean="0">
                <a:solidFill>
                  <a:schemeClr val="bg1"/>
                </a:solidFill>
                <a:latin typeface="Arial"/>
                <a:ea typeface="Microsoft YaHei"/>
              </a:rPr>
              <a:t>s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orcière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0" name="CustomShape 11"/>
          <p:cNvSpPr/>
          <p:nvPr/>
        </p:nvSpPr>
        <p:spPr>
          <a:xfrm>
            <a:off x="5847840" y="1591560"/>
            <a:ext cx="2215440" cy="474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Activité </a:t>
            </a: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Mon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fantôme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Activité sportive : </a:t>
            </a:r>
            <a:endParaRPr lang="fr-FR" sz="900" b="1" u="sng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Capture </a:t>
            </a:r>
            <a:r>
              <a:rPr lang="fr-FR" sz="900" spc="-1" dirty="0" smtClean="0">
                <a:solidFill>
                  <a:schemeClr val="bg1"/>
                </a:solidFill>
                <a:latin typeface="Arial"/>
                <a:ea typeface="Microsoft YaHei"/>
              </a:rPr>
              <a:t>C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asper</a:t>
            </a:r>
            <a:endParaRPr lang="fr-FR" sz="9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9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calme</a:t>
            </a: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Sortie :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FF0000"/>
                </a:solidFill>
                <a:ea typeface="Microsoft YaHei"/>
              </a:rPr>
              <a:t>Skate </a:t>
            </a:r>
            <a:r>
              <a:rPr lang="fr-FR" sz="1200" spc="-1" dirty="0" err="1">
                <a:solidFill>
                  <a:srgbClr val="FF0000"/>
                </a:solidFill>
                <a:ea typeface="Microsoft YaHei"/>
              </a:rPr>
              <a:t>park</a:t>
            </a:r>
            <a:r>
              <a:rPr lang="fr-FR" sz="1200" spc="-1" dirty="0">
                <a:solidFill>
                  <a:srgbClr val="FF0000"/>
                </a:solidFill>
                <a:ea typeface="Microsoft YaHei"/>
              </a:rPr>
              <a:t> </a:t>
            </a:r>
            <a:endParaRPr lang="fr-FR" sz="1200" spc="-1" dirty="0">
              <a:solidFill>
                <a:srgbClr val="000000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Fresque </a:t>
            </a:r>
            <a:r>
              <a:rPr lang="fr-FR" sz="900" spc="-1" dirty="0">
                <a:solidFill>
                  <a:schemeClr val="bg1"/>
                </a:solidFill>
                <a:latin typeface="Arial"/>
                <a:ea typeface="DejaVu Sans"/>
              </a:rPr>
              <a:t>f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antôme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sportive : 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La courses au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fantôme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1" name="CustomShape 12"/>
          <p:cNvSpPr/>
          <p:nvPr/>
        </p:nvSpPr>
        <p:spPr>
          <a:xfrm>
            <a:off x="8064000" y="1590120"/>
            <a:ext cx="1836360" cy="46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100" b="1" u="sng" strike="noStrike" spc="-1" dirty="0">
                <a:solidFill>
                  <a:srgbClr val="FF0000"/>
                </a:solidFill>
                <a:uFillTx/>
                <a:latin typeface="Arial"/>
                <a:ea typeface="Microsoft YaHei"/>
              </a:rPr>
              <a:t>Sortie : </a:t>
            </a:r>
            <a:endParaRPr lang="fr-FR" sz="1100" b="1" u="sng" strike="noStrike" spc="-1" dirty="0" smtClean="0">
              <a:solidFill>
                <a:srgbClr val="FF0000"/>
              </a:solidFill>
              <a:uFillTx/>
              <a:latin typeface="Arial"/>
              <a:ea typeface="Microsoft YaHe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100" b="1" u="sng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Théâtre de Nîmes</a:t>
            </a:r>
            <a:endParaRPr lang="fr-FR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Sortie :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FF0000"/>
                </a:solidFill>
                <a:ea typeface="Microsoft YaHei"/>
              </a:rPr>
              <a:t>Patinoire </a:t>
            </a:r>
            <a:endParaRPr lang="fr-FR" sz="1200" spc="-1" dirty="0">
              <a:solidFill>
                <a:srgbClr val="000000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 smtClean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9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400" b="1" u="sng" strike="noStrike" spc="-1" dirty="0" smtClean="0">
                <a:solidFill>
                  <a:srgbClr val="00A933"/>
                </a:solidFill>
                <a:latin typeface="Arial"/>
                <a:ea typeface="DejaVu Sans"/>
              </a:rPr>
              <a:t>Grand jeux : </a:t>
            </a:r>
          </a:p>
          <a:p>
            <a:pPr algn="ctr" defTabSz="914400">
              <a:lnSpc>
                <a:spcPct val="100000"/>
              </a:lnSpc>
            </a:pPr>
            <a:r>
              <a:rPr lang="fr-FR" sz="1400" spc="-1" dirty="0" smtClean="0">
                <a:solidFill>
                  <a:srgbClr val="00A933"/>
                </a:solidFill>
                <a:latin typeface="Arial"/>
                <a:ea typeface="DejaVu Sans"/>
              </a:rPr>
              <a:t>L</a:t>
            </a:r>
            <a:r>
              <a:rPr lang="fr-FR" sz="1400" b="0" strike="noStrike" spc="-1" dirty="0" smtClean="0">
                <a:solidFill>
                  <a:srgbClr val="00A933"/>
                </a:solidFill>
                <a:latin typeface="Arial"/>
                <a:ea typeface="DejaVu Sans"/>
              </a:rPr>
              <a:t>e casino </a:t>
            </a:r>
            <a:r>
              <a:rPr lang="fr-FR" sz="1400" spc="-1" dirty="0" smtClean="0">
                <a:solidFill>
                  <a:srgbClr val="00A933"/>
                </a:solidFill>
                <a:latin typeface="Arial"/>
              </a:rPr>
              <a:t>de l’horreur</a:t>
            </a:r>
          </a:p>
          <a:p>
            <a:pPr algn="ctr" defTabSz="914400">
              <a:lnSpc>
                <a:spcPct val="100000"/>
              </a:lnSpc>
            </a:pPr>
            <a:endParaRPr lang="fr-FR" sz="1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0" y="1169280"/>
            <a:ext cx="9900762" cy="5486876"/>
          </a:xfrm>
          <a:prstGeom prst="rect">
            <a:avLst/>
          </a:prstGeom>
        </p:spPr>
      </p:pic>
      <p:sp>
        <p:nvSpPr>
          <p:cNvPr id="262" name="CustomShape 1"/>
          <p:cNvSpPr/>
          <p:nvPr/>
        </p:nvSpPr>
        <p:spPr>
          <a:xfrm>
            <a:off x="-10080" y="6345360"/>
            <a:ext cx="9903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		                                           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2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contact.wallon@utso.ifac.asso.fr</a:t>
            </a: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0" y="12322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09440"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Lundi 28/10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19864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Mardi 29/10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403092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Mercredi </a:t>
            </a:r>
            <a:r>
              <a:rPr lang="fr-FR" sz="1400" b="1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30/10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60328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Jeudi 31/10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7" name="CustomShape 6"/>
          <p:cNvSpPr/>
          <p:nvPr/>
        </p:nvSpPr>
        <p:spPr>
          <a:xfrm>
            <a:off x="802440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Vendredi 01/11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8" name="CustomShape 7"/>
          <p:cNvSpPr/>
          <p:nvPr/>
        </p:nvSpPr>
        <p:spPr>
          <a:xfrm>
            <a:off x="0" y="0"/>
            <a:ext cx="7631640" cy="112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Times New Roman"/>
                <a:ea typeface="DejaVu Sans"/>
              </a:rPr>
              <a:t>Accueil de loisirs Henri Wallon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Times New Roman"/>
                <a:ea typeface="DejaVu Sans"/>
              </a:rPr>
              <a:t>Groupes des 6 – 8 ans – Vacances de la Toussaint </a:t>
            </a:r>
            <a:endParaRPr lang="fr-FR" sz="1800" b="0" strike="noStrike" spc="-1" dirty="0" smtClean="0">
              <a:solidFill>
                <a:schemeClr val="lt1"/>
              </a:solidFill>
              <a:latin typeface="Times New Roman"/>
              <a:ea typeface="DejaVu Sans"/>
            </a:endParaRPr>
          </a:p>
          <a:p>
            <a:pPr defTabSz="914400">
              <a:lnSpc>
                <a:spcPct val="100000"/>
              </a:lnSpc>
            </a:pPr>
            <a:r>
              <a:rPr lang="fr-FR" spc="-1" dirty="0" smtClean="0">
                <a:solidFill>
                  <a:schemeClr val="lt1"/>
                </a:solidFill>
                <a:latin typeface="Times New Roman"/>
                <a:ea typeface="DejaVu Sans"/>
              </a:rPr>
              <a:t>Le </a:t>
            </a:r>
            <a:r>
              <a:rPr lang="fr-FR" spc="-1" dirty="0">
                <a:solidFill>
                  <a:schemeClr val="lt1"/>
                </a:solidFill>
                <a:latin typeface="Times New Roman"/>
                <a:ea typeface="DejaVu Sans"/>
              </a:rPr>
              <a:t>m</a:t>
            </a:r>
            <a:r>
              <a:rPr lang="fr-FR" sz="1800" b="0" strike="noStrike" spc="-1" dirty="0" smtClean="0">
                <a:solidFill>
                  <a:schemeClr val="lt1"/>
                </a:solidFill>
                <a:latin typeface="Times New Roman"/>
                <a:ea typeface="DejaVu Sans"/>
              </a:rPr>
              <a:t>anoir </a:t>
            </a:r>
            <a:r>
              <a:rPr lang="fr-FR" spc="-1" dirty="0" smtClean="0">
                <a:solidFill>
                  <a:schemeClr val="lt1"/>
                </a:solidFill>
                <a:latin typeface="Times New Roman"/>
                <a:ea typeface="DejaVu Sans"/>
              </a:rPr>
              <a:t>h</a:t>
            </a:r>
            <a:r>
              <a:rPr lang="fr-FR" sz="1800" b="0" strike="noStrike" spc="-1" dirty="0" smtClean="0">
                <a:solidFill>
                  <a:schemeClr val="lt1"/>
                </a:solidFill>
                <a:latin typeface="Times New Roman"/>
                <a:ea typeface="DejaVu Sans"/>
              </a:rPr>
              <a:t>anté</a:t>
            </a: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Sabrina et Anouar</a:t>
            </a:r>
            <a:endParaRPr lang="fr-FR" sz="18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8"/>
          <p:cNvSpPr/>
          <p:nvPr/>
        </p:nvSpPr>
        <p:spPr>
          <a:xfrm>
            <a:off x="0" y="1595520"/>
            <a:ext cx="1871280" cy="474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Visite du Manoir hanté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Mon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prénom personnalisé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sportive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Le relais effrayant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Mon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memory 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de l’horreur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sportive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Chat Souris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0" name="CustomShape 9"/>
          <p:cNvSpPr/>
          <p:nvPr/>
        </p:nvSpPr>
        <p:spPr>
          <a:xfrm>
            <a:off x="1944000" y="1584000"/>
            <a:ext cx="2015280" cy="47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9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d’éveil</a:t>
            </a:r>
          </a:p>
          <a:p>
            <a:pPr algn="ctr"/>
            <a:r>
              <a:rPr lang="fr-FR" sz="1200" b="1" u="sng" spc="-1" dirty="0" smtClean="0">
                <a:solidFill>
                  <a:srgbClr val="FF0000"/>
                </a:solidFill>
                <a:ea typeface="Microsoft YaHei"/>
              </a:rPr>
              <a:t>Sortie</a:t>
            </a:r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 :</a:t>
            </a:r>
          </a:p>
          <a:p>
            <a:pPr algn="ctr"/>
            <a:r>
              <a:rPr lang="fr-FR" sz="1200" spc="-1" dirty="0">
                <a:solidFill>
                  <a:srgbClr val="FF0000"/>
                </a:solidFill>
                <a:ea typeface="Microsoft YaHei"/>
              </a:rPr>
              <a:t>Atelier ressources au Mas </a:t>
            </a:r>
            <a:r>
              <a:rPr lang="fr-FR" sz="1200" spc="-1" dirty="0" err="1">
                <a:solidFill>
                  <a:srgbClr val="FF0000"/>
                </a:solidFill>
                <a:ea typeface="Microsoft YaHei"/>
              </a:rPr>
              <a:t>Boulbon</a:t>
            </a:r>
            <a:endParaRPr lang="fr-FR" sz="1200" spc="-1" dirty="0">
              <a:solidFill>
                <a:srgbClr val="000000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Mon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vampire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sportive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Sur les trace de Dracula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Sortie :</a:t>
            </a:r>
          </a:p>
          <a:p>
            <a:pPr algn="ctr"/>
            <a:r>
              <a:rPr lang="fr-FR" sz="1200" spc="-1" dirty="0">
                <a:solidFill>
                  <a:srgbClr val="FF0000"/>
                </a:solidFill>
                <a:ea typeface="Microsoft YaHei"/>
              </a:rPr>
              <a:t>Atelier ressources au Mas </a:t>
            </a:r>
            <a:r>
              <a:rPr lang="fr-FR" sz="1200" spc="-1" dirty="0" err="1" smtClean="0">
                <a:solidFill>
                  <a:srgbClr val="FF0000"/>
                </a:solidFill>
                <a:ea typeface="Microsoft YaHei"/>
              </a:rPr>
              <a:t>Boulbon</a:t>
            </a:r>
            <a:endParaRPr lang="fr-FR" sz="1200" spc="-1" dirty="0" smtClean="0">
              <a:solidFill>
                <a:srgbClr val="FF0000"/>
              </a:solidFill>
              <a:ea typeface="Microsoft YaHei"/>
            </a:endParaRPr>
          </a:p>
          <a:p>
            <a:pPr algn="ctr"/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Activité </a:t>
            </a: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Ma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momie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sportive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Emballe ta momie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1" name="CustomShape 10"/>
          <p:cNvSpPr/>
          <p:nvPr/>
        </p:nvSpPr>
        <p:spPr>
          <a:xfrm>
            <a:off x="4100040" y="1596960"/>
            <a:ext cx="1755000" cy="47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1" u="sng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Sortie</a:t>
            </a:r>
            <a:r>
              <a:rPr lang="fr-FR" sz="1200" b="1" u="sng" strike="noStrike" spc="-1" dirty="0">
                <a:solidFill>
                  <a:srgbClr val="FF0000"/>
                </a:solidFill>
                <a:uFillTx/>
                <a:latin typeface="Arial"/>
                <a:ea typeface="Microsoft YaHei"/>
              </a:rPr>
              <a:t> : </a:t>
            </a:r>
            <a:endParaRPr lang="fr-FR" sz="1200" b="1" u="sng" strike="noStrike" spc="-1" dirty="0" smtClean="0">
              <a:solidFill>
                <a:srgbClr val="FF0000"/>
              </a:solidFill>
              <a:uFillTx/>
              <a:latin typeface="Arial"/>
              <a:ea typeface="Microsoft YaHe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Patinoire</a:t>
            </a:r>
            <a:endParaRPr lang="fr-FR" sz="12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 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Mon </a:t>
            </a:r>
            <a:r>
              <a:rPr lang="fr-FR" sz="900" spc="-1" dirty="0" smtClean="0">
                <a:solidFill>
                  <a:schemeClr val="bg1"/>
                </a:solidFill>
                <a:latin typeface="Arial"/>
                <a:ea typeface="DejaVu Sans"/>
              </a:rPr>
              <a:t>épouvantail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sportive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Labyrinthe 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de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l’</a:t>
            </a:r>
            <a:r>
              <a:rPr lang="fr-FR" sz="900" spc="-1" dirty="0" smtClean="0">
                <a:solidFill>
                  <a:schemeClr val="bg1"/>
                </a:solidFill>
                <a:latin typeface="Arial"/>
                <a:ea typeface="DejaVu Sans"/>
              </a:rPr>
              <a:t>é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pouvantail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Cherche et trouve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l’épouvantail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sportive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Habille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l’</a:t>
            </a:r>
            <a:r>
              <a:rPr lang="fr-FR" sz="900" spc="-1" dirty="0" smtClean="0">
                <a:solidFill>
                  <a:schemeClr val="bg1"/>
                </a:solidFill>
                <a:latin typeface="Arial"/>
                <a:ea typeface="Microsoft YaHei"/>
              </a:rPr>
              <a:t>é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pouvantail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2" name="CustomShape 11"/>
          <p:cNvSpPr/>
          <p:nvPr/>
        </p:nvSpPr>
        <p:spPr>
          <a:xfrm>
            <a:off x="7902360" y="1711440"/>
            <a:ext cx="2215440" cy="474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FF0000"/>
                </a:solidFill>
                <a:uFillTx/>
                <a:latin typeface="Arial"/>
                <a:ea typeface="Microsoft YaHei"/>
              </a:rPr>
              <a:t>Férié</a:t>
            </a: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ustomShape 12"/>
          <p:cNvSpPr/>
          <p:nvPr/>
        </p:nvSpPr>
        <p:spPr>
          <a:xfrm>
            <a:off x="6065640" y="1639080"/>
            <a:ext cx="1836360" cy="46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dirty="0" smtClean="0">
              <a:solidFill>
                <a:schemeClr val="bg1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1" u="sng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Sortie</a:t>
            </a:r>
            <a:r>
              <a:rPr lang="fr-FR" sz="1200" b="1" u="sng" strike="noStrike" spc="-1" dirty="0">
                <a:solidFill>
                  <a:srgbClr val="FF0000"/>
                </a:solidFill>
                <a:uFillTx/>
                <a:latin typeface="Arial"/>
                <a:ea typeface="Microsoft YaHei"/>
              </a:rPr>
              <a:t> : </a:t>
            </a:r>
            <a:endParaRPr lang="fr-FR" sz="1200" b="1" u="sng" strike="noStrike" spc="-1" dirty="0" smtClean="0">
              <a:solidFill>
                <a:srgbClr val="FF0000"/>
              </a:solidFill>
              <a:uFillTx/>
              <a:latin typeface="Arial"/>
              <a:ea typeface="Microsoft YaHe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Patinoire</a:t>
            </a:r>
          </a:p>
          <a:p>
            <a:pPr algn="ctr" defTabSz="914400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1" u="sng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Sortie :</a:t>
            </a:r>
          </a:p>
          <a:p>
            <a:pPr algn="ctr" defTabSz="914400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Royal Park</a:t>
            </a:r>
            <a:endParaRPr lang="fr-FR" sz="12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Jeux de </a:t>
            </a:r>
            <a:r>
              <a:rPr lang="fr-FR" sz="900" b="1" u="sng" strike="noStrike" spc="-1" dirty="0" smtClean="0">
                <a:solidFill>
                  <a:schemeClr val="bg1"/>
                </a:solidFill>
                <a:uFillTx/>
                <a:latin typeface="Arial"/>
                <a:ea typeface="Microsoft YaHei"/>
              </a:rPr>
              <a:t>société : </a:t>
            </a:r>
          </a:p>
          <a:p>
            <a:pPr algn="ctr" defTabSz="914400">
              <a:lnSpc>
                <a:spcPct val="100000"/>
              </a:lnSpc>
            </a:pPr>
            <a:r>
              <a:rPr lang="fr-FR" sz="900" spc="-1" dirty="0">
                <a:solidFill>
                  <a:schemeClr val="bg1"/>
                </a:solidFill>
                <a:latin typeface="Arial"/>
                <a:ea typeface="Microsoft YaHei"/>
              </a:rPr>
              <a:t>L</a:t>
            </a:r>
            <a:r>
              <a:rPr lang="fr-FR" sz="900" strike="noStrike" spc="-1" dirty="0" smtClean="0">
                <a:solidFill>
                  <a:schemeClr val="bg1"/>
                </a:solidFill>
                <a:uFillTx/>
                <a:latin typeface="Arial"/>
                <a:ea typeface="Microsoft YaHei"/>
              </a:rPr>
              <a:t>e </a:t>
            </a:r>
            <a:r>
              <a:rPr lang="fr-FR" sz="900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loto effrayant </a:t>
            </a:r>
            <a:endParaRPr lang="fr-FR" sz="900" strike="noStrike" spc="-1" dirty="0">
              <a:solidFill>
                <a:schemeClr val="bg1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9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calme</a:t>
            </a:r>
          </a:p>
          <a:p>
            <a:pPr algn="ctr" defTabSz="914400">
              <a:lnSpc>
                <a:spcPct val="100000"/>
              </a:lnSpc>
            </a:pPr>
            <a:endParaRPr lang="fr-FR" sz="900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Sortie :</a:t>
            </a:r>
          </a:p>
          <a:p>
            <a:pPr algn="ctr"/>
            <a:r>
              <a:rPr lang="fr-FR" sz="1200" spc="-1" dirty="0">
                <a:solidFill>
                  <a:srgbClr val="FF0000"/>
                </a:solidFill>
                <a:ea typeface="Microsoft YaHei"/>
              </a:rPr>
              <a:t>Royal </a:t>
            </a:r>
            <a:r>
              <a:rPr lang="fr-FR" sz="1200" spc="-1" dirty="0" smtClean="0">
                <a:solidFill>
                  <a:srgbClr val="FF0000"/>
                </a:solidFill>
                <a:ea typeface="Microsoft YaHei"/>
              </a:rPr>
              <a:t>Park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300" b="1" u="sng" strike="noStrike" spc="-1" dirty="0">
                <a:solidFill>
                  <a:srgbClr val="00A933"/>
                </a:solidFill>
                <a:latin typeface="Arial"/>
                <a:ea typeface="DejaVu Sans"/>
              </a:rPr>
              <a:t>Grand </a:t>
            </a:r>
            <a:r>
              <a:rPr lang="fr-FR" sz="1300" b="1" u="sng" strike="noStrike" spc="-1" dirty="0" smtClean="0">
                <a:solidFill>
                  <a:srgbClr val="00A933"/>
                </a:solidFill>
                <a:latin typeface="Arial"/>
                <a:ea typeface="DejaVu Sans"/>
              </a:rPr>
              <a:t>Jeux :</a:t>
            </a:r>
          </a:p>
          <a:p>
            <a:pPr algn="ctr" defTabSz="914400">
              <a:lnSpc>
                <a:spcPct val="100000"/>
              </a:lnSpc>
            </a:pPr>
            <a:r>
              <a:rPr lang="fr-FR" sz="1300" spc="-1" smtClean="0">
                <a:solidFill>
                  <a:srgbClr val="00A933"/>
                </a:solidFill>
                <a:latin typeface="Arial"/>
              </a:rPr>
              <a:t>L’horreur déjanté</a:t>
            </a:r>
            <a:endParaRPr lang="fr-FR" sz="900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B0F0"/>
                </a:solidFill>
                <a:latin typeface="Arial"/>
                <a:ea typeface="DejaVu Sans"/>
              </a:rPr>
              <a:t>G</a:t>
            </a: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6" ma:contentTypeDescription="Crée un document." ma:contentTypeScope="" ma:versionID="2b22d07ba3880a888a220970dbf15ae6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3d68b0237351b8faae05537de57b3c71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bc7093e-7873-47f8-9fd0-0041cccc299c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Props1.xml><?xml version="1.0" encoding="utf-8"?>
<ds:datastoreItem xmlns:ds="http://schemas.openxmlformats.org/officeDocument/2006/customXml" ds:itemID="{F2ECF520-DAB6-4505-BD0A-2766CFEDB070}"/>
</file>

<file path=customXml/itemProps2.xml><?xml version="1.0" encoding="utf-8"?>
<ds:datastoreItem xmlns:ds="http://schemas.openxmlformats.org/officeDocument/2006/customXml" ds:itemID="{142A7E11-C3E6-4A23-A760-D3ECB17487DA}"/>
</file>

<file path=customXml/itemProps3.xml><?xml version="1.0" encoding="utf-8"?>
<ds:datastoreItem xmlns:ds="http://schemas.openxmlformats.org/officeDocument/2006/customXml" ds:itemID="{35E6DB45-62E1-4AC3-858A-47F950396A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132</Words>
  <Application>Microsoft Office PowerPoint</Application>
  <PresentationFormat>Format A4 (210 x 297 mm)</PresentationFormat>
  <Paragraphs>258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2</vt:i4>
      </vt:variant>
    </vt:vector>
  </HeadingPairs>
  <TitlesOfParts>
    <vt:vector size="21" baseType="lpstr">
      <vt:lpstr>Microsoft YaHei</vt:lpstr>
      <vt:lpstr>Arial</vt:lpstr>
      <vt:lpstr>DejaVu Sans</vt:lpstr>
      <vt:lpstr>Lucida Sans Unicode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brochard emmanuel</dc:creator>
  <dc:description/>
  <cp:lastModifiedBy>Samra Bouchra</cp:lastModifiedBy>
  <cp:revision>356</cp:revision>
  <dcterms:modified xsi:type="dcterms:W3CDTF">2024-09-25T12:34:40Z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Format A4 (210 x 297 mm)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2</vt:i4>
  </property>
  <property fmtid="{D5CDD505-2E9C-101B-9397-08002B2CF9AE}" pid="11" name="ContentTypeId">
    <vt:lpwstr>0x0101007E89C7F885B46849BC225B3B7999B49A</vt:lpwstr>
  </property>
</Properties>
</file>