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Cliquez pour modifier le format des notes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&lt;en-tête&gt;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50FC844-75D8-4C3A-8F3F-30D542CB3F96}" type="slidenum"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008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647148E3-4107-4DE9-A25D-4987914088A9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1</a:t>
            </a:fld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12800"/>
            <a:ext cx="5788025" cy="4006850"/>
          </a:xfrm>
          <a:prstGeom prst="rect">
            <a:avLst/>
          </a:prstGeom>
          <a:ln w="0">
            <a:noFill/>
          </a:ln>
        </p:spPr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78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384189F-5052-4686-8E2C-A1E73E1307ED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2</a:t>
            </a:fld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12800"/>
            <a:ext cx="5788025" cy="4006850"/>
          </a:xfrm>
          <a:prstGeom prst="rect">
            <a:avLst/>
          </a:prstGeom>
          <a:ln w="0">
            <a:noFill/>
          </a:ln>
        </p:spPr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815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Image 3"/>
          <p:cNvPicPr/>
          <p:nvPr/>
        </p:nvPicPr>
        <p:blipFill>
          <a:blip r:embed="rId15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8" name="Image 1"/>
          <p:cNvPicPr/>
          <p:nvPr/>
        </p:nvPicPr>
        <p:blipFill>
          <a:blip r:embed="rId16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9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tact.wallon@utso.ifac.asso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ntact.wallon@utso.ifac.asso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2" y="1175882"/>
            <a:ext cx="9900762" cy="5486876"/>
          </a:xfrm>
          <a:prstGeom prst="rect">
            <a:avLst/>
          </a:prstGeom>
        </p:spPr>
      </p:pic>
      <p:sp>
        <p:nvSpPr>
          <p:cNvPr id="59" name="CustomShape 1"/>
          <p:cNvSpPr/>
          <p:nvPr/>
        </p:nvSpPr>
        <p:spPr>
          <a:xfrm>
            <a:off x="-10080" y="6345360"/>
            <a:ext cx="99036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fr-F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</a:t>
            </a: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		                                            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fr-FR" sz="1200" b="1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4"/>
              </a:rPr>
              <a:t>contact.wallon@utso.ifac.asso.fr</a:t>
            </a:r>
            <a:r>
              <a:rPr lang="fr-FR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 		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0" y="12322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09440" algn="ctr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Lundi 21/10</a:t>
            </a:r>
            <a:endParaRPr lang="fr-FR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198648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Mardi 22/10</a:t>
            </a:r>
            <a:endParaRPr lang="fr-FR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2" name="CustomShape 4"/>
          <p:cNvSpPr/>
          <p:nvPr/>
        </p:nvSpPr>
        <p:spPr>
          <a:xfrm>
            <a:off x="403092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Mercredi 23/10</a:t>
            </a:r>
            <a:endParaRPr lang="fr-FR" sz="1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CustomShape 5"/>
          <p:cNvSpPr/>
          <p:nvPr/>
        </p:nvSpPr>
        <p:spPr>
          <a:xfrm>
            <a:off x="603288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Jeudi 24/10</a:t>
            </a:r>
            <a:endParaRPr lang="fr-FR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4" name="CustomShape 6"/>
          <p:cNvSpPr/>
          <p:nvPr/>
        </p:nvSpPr>
        <p:spPr>
          <a:xfrm>
            <a:off x="802440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Vendredi 25/10</a:t>
            </a:r>
            <a:endParaRPr lang="fr-FR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5" name="CustomShape 7"/>
          <p:cNvSpPr/>
          <p:nvPr/>
        </p:nvSpPr>
        <p:spPr>
          <a:xfrm>
            <a:off x="0" y="0"/>
            <a:ext cx="7631640" cy="112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Accueil de loisirs Le Manoir Hantée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Groupes des </a:t>
            </a:r>
            <a:r>
              <a:rPr lang="fr-FR" spc="-1" dirty="0">
                <a:solidFill>
                  <a:srgbClr val="FFFFFF"/>
                </a:solidFill>
                <a:latin typeface="Times New Roman"/>
                <a:ea typeface="DejaVu Sans"/>
              </a:rPr>
              <a:t>9</a:t>
            </a:r>
            <a:r>
              <a:rPr lang="fr-FR" sz="18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fr-FR" sz="18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- 13 ans – Vacances de la </a:t>
            </a:r>
            <a:r>
              <a:rPr lang="fr-FR" sz="18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Toussaint</a:t>
            </a:r>
          </a:p>
          <a:p>
            <a:pPr>
              <a:lnSpc>
                <a:spcPct val="100000"/>
              </a:lnSpc>
            </a:pPr>
            <a:r>
              <a:rPr lang="fr-FR" spc="-1" dirty="0" smtClean="0">
                <a:solidFill>
                  <a:srgbClr val="FFFFFF"/>
                </a:solidFill>
                <a:latin typeface="Times New Roman"/>
              </a:rPr>
              <a:t>Le manoir hanté</a:t>
            </a:r>
          </a:p>
          <a:p>
            <a:pPr>
              <a:lnSpc>
                <a:spcPct val="100000"/>
              </a:lnSpc>
            </a:pPr>
            <a:r>
              <a:rPr lang="fr-FR" spc="-1" dirty="0" smtClean="0">
                <a:solidFill>
                  <a:srgbClr val="FFFFFF"/>
                </a:solidFill>
                <a:latin typeface="Times New Roman"/>
              </a:rPr>
              <a:t>Aya et Yassine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CustomShape 8"/>
          <p:cNvSpPr/>
          <p:nvPr/>
        </p:nvSpPr>
        <p:spPr>
          <a:xfrm>
            <a:off x="0" y="1595880"/>
            <a:ext cx="1871280" cy="474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	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Présentation des petits monstres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chemeClr val="bg1"/>
                </a:solidFill>
                <a:latin typeface="Arial"/>
                <a:ea typeface="Microsoft YaHei"/>
              </a:rPr>
              <a:t>e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t le planning 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 sortilège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Activité </a:t>
            </a:r>
            <a:r>
              <a:rPr lang="fr-FR" sz="900" b="1" u="sng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sportive: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Joue avec ta citrouille 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Activité manuelle 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Création des clef du manoir 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Activité manuelle 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Décore la salle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d’</a:t>
            </a:r>
            <a:r>
              <a:rPr lang="fr-FR" sz="900" b="0" strike="noStrike" spc="-1" dirty="0" err="1" smtClean="0">
                <a:solidFill>
                  <a:schemeClr val="bg1"/>
                </a:solidFill>
                <a:latin typeface="Arial"/>
                <a:ea typeface="Microsoft YaHei"/>
              </a:rPr>
              <a:t>Haloween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7" name="CustomShape 9"/>
          <p:cNvSpPr/>
          <p:nvPr/>
        </p:nvSpPr>
        <p:spPr>
          <a:xfrm>
            <a:off x="1944000" y="1584000"/>
            <a:ext cx="2015280" cy="475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fr-FR" sz="1100" b="1" u="sng" spc="-1" dirty="0">
                <a:solidFill>
                  <a:srgbClr val="FF0000"/>
                </a:solidFill>
                <a:ea typeface="Microsoft YaHei"/>
              </a:rPr>
              <a:t>Sortie :</a:t>
            </a:r>
          </a:p>
          <a:p>
            <a:pPr algn="ctr"/>
            <a:r>
              <a:rPr lang="fr-FR" sz="1100" spc="-1" dirty="0">
                <a:solidFill>
                  <a:srgbClr val="FF0000"/>
                </a:solidFill>
                <a:ea typeface="Microsoft YaHei"/>
              </a:rPr>
              <a:t>Atelier Ressource Marie Curie </a:t>
            </a:r>
          </a:p>
          <a:p>
            <a:pPr algn="ctr">
              <a:lnSpc>
                <a:spcPct val="100000"/>
              </a:lnSpc>
            </a:pPr>
            <a:r>
              <a:rPr lang="fr-FR" sz="11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endParaRPr lang="fr-FR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 smtClean="0">
                <a:solidFill>
                  <a:schemeClr val="bg1"/>
                </a:solidFill>
                <a:latin typeface="Arial"/>
              </a:rPr>
              <a:t>Activité collective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</a:rPr>
              <a:t>Loup garou</a:t>
            </a: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fr-FR" sz="1200" b="1" u="sng" spc="-1" dirty="0" smtClean="0">
                <a:solidFill>
                  <a:srgbClr val="FF0000"/>
                </a:solidFill>
                <a:ea typeface="Microsoft YaHei"/>
              </a:rPr>
              <a:t>Sortie :</a:t>
            </a:r>
          </a:p>
          <a:p>
            <a:pPr algn="ctr"/>
            <a:r>
              <a:rPr lang="fr-FR" sz="1200" spc="-1" dirty="0" smtClean="0">
                <a:solidFill>
                  <a:srgbClr val="FF0000"/>
                </a:solidFill>
                <a:ea typeface="Microsoft YaHei"/>
              </a:rPr>
              <a:t>Atelier Ressource Marie Curie </a:t>
            </a: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Activité : 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Le cinéma </a:t>
            </a:r>
            <a:r>
              <a:rPr lang="fr-FR" sz="9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hantée de Wallon 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8" name="CustomShape 10"/>
          <p:cNvSpPr/>
          <p:nvPr/>
        </p:nvSpPr>
        <p:spPr>
          <a:xfrm>
            <a:off x="4092120" y="1599120"/>
            <a:ext cx="1755000" cy="47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trike="noStrike" spc="-1" dirty="0">
                <a:solidFill>
                  <a:srgbClr val="FF0000"/>
                </a:solidFill>
                <a:uFillTx/>
                <a:latin typeface="Arial"/>
                <a:ea typeface="Microsoft YaHei"/>
              </a:rPr>
              <a:t>Sortie </a:t>
            </a:r>
            <a:r>
              <a:rPr lang="fr-FR" sz="1200" b="1" u="sng" strike="noStrike" spc="-1" dirty="0" smtClean="0">
                <a:solidFill>
                  <a:srgbClr val="FF0000"/>
                </a:solidFill>
                <a:uFillTx/>
                <a:latin typeface="Arial"/>
                <a:ea typeface="Microsoft YaHei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FF0000"/>
                </a:solidFill>
                <a:uFillTx/>
                <a:latin typeface="Arial"/>
                <a:ea typeface="Microsoft YaHei"/>
              </a:rPr>
              <a:t>Patinoire </a:t>
            </a:r>
            <a:endParaRPr lang="fr-FR" sz="120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Activité manuelle : 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Bracelet brésilien 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Activité culinaire 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Top chef avec Mercredi Adams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Activité manuelle 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Fais moi peur a travers ton 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déguisements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9" name="CustomShape 11"/>
          <p:cNvSpPr/>
          <p:nvPr/>
        </p:nvSpPr>
        <p:spPr>
          <a:xfrm>
            <a:off x="5847840" y="1591560"/>
            <a:ext cx="2215440" cy="474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Activité </a:t>
            </a: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manuelle 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Réalise ton maquillage macabre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Activité </a:t>
            </a:r>
            <a:r>
              <a:rPr lang="fr-FR" sz="900" b="1" u="sng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sportive</a:t>
            </a:r>
            <a:r>
              <a:rPr lang="fr-FR" sz="900" b="1" u="sng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 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Jeux de ballon à Marcel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Rouviére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 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pc="-1" dirty="0" smtClean="0">
                <a:solidFill>
                  <a:srgbClr val="FF0000"/>
                </a:solidFill>
                <a:ea typeface="Microsoft YaHei"/>
              </a:rPr>
              <a:t>Sortie :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FF0000"/>
                </a:solidFill>
                <a:ea typeface="Microsoft YaHei"/>
              </a:rPr>
              <a:t>Skate </a:t>
            </a:r>
            <a:r>
              <a:rPr lang="fr-FR" sz="1200" spc="-1" dirty="0" err="1" smtClean="0">
                <a:solidFill>
                  <a:srgbClr val="FF0000"/>
                </a:solidFill>
                <a:ea typeface="Microsoft YaHei"/>
              </a:rPr>
              <a:t>park</a:t>
            </a:r>
            <a:r>
              <a:rPr lang="fr-FR" sz="1200" spc="-1" dirty="0" smtClean="0">
                <a:solidFill>
                  <a:srgbClr val="FF0000"/>
                </a:solidFill>
                <a:ea typeface="Microsoft YaHei"/>
              </a:rPr>
              <a:t> </a:t>
            </a:r>
            <a:endParaRPr lang="fr-FR" sz="1200" spc="-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 smtClean="0">
                <a:solidFill>
                  <a:schemeClr val="bg1"/>
                </a:solidFill>
                <a:latin typeface="Arial"/>
              </a:rPr>
              <a:t>Activité manuelle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Money HALLOWEEN </a:t>
            </a:r>
            <a:endParaRPr lang="fr-FR" sz="90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sz="900" dirty="0"/>
              <a:t/>
            </a:r>
            <a:br>
              <a:rPr sz="900" dirty="0"/>
            </a:b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0" name="CustomShape 12"/>
          <p:cNvSpPr/>
          <p:nvPr/>
        </p:nvSpPr>
        <p:spPr>
          <a:xfrm>
            <a:off x="8064000" y="1590120"/>
            <a:ext cx="1836360" cy="465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pc="-1" dirty="0" smtClean="0">
                <a:solidFill>
                  <a:srgbClr val="FF0000"/>
                </a:solidFill>
                <a:ea typeface="Microsoft YaHei"/>
              </a:rPr>
              <a:t>Sortie :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FF0000"/>
                </a:solidFill>
                <a:ea typeface="Microsoft YaHei"/>
              </a:rPr>
              <a:t>Patinoire </a:t>
            </a:r>
            <a:endParaRPr lang="fr-FR" sz="1200" spc="-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1" u="sng" strike="noStrike" spc="-1" dirty="0" smtClean="0">
                <a:solidFill>
                  <a:schemeClr val="accent6"/>
                </a:solidFill>
                <a:latin typeface="Arial"/>
              </a:rPr>
              <a:t>Grand jeux :</a:t>
            </a:r>
            <a:endParaRPr lang="fr-FR" sz="1400" b="1" u="sng" strike="noStrike" spc="-1" dirty="0">
              <a:solidFill>
                <a:schemeClr val="accent6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accent6"/>
                </a:solidFill>
                <a:latin typeface="Arial"/>
                <a:ea typeface="Microsoft YaHei"/>
              </a:rPr>
              <a:t>Casino de l’horreur</a:t>
            </a:r>
            <a:endParaRPr lang="fr-FR" sz="1400" b="1" strike="noStrike" spc="-1" dirty="0">
              <a:solidFill>
                <a:schemeClr val="accent6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lt1"/>
                </a:solidFill>
                <a:latin typeface="Arial"/>
                <a:ea typeface="Microsoft YaHei"/>
              </a:rPr>
              <a:t> 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1" u="sng" strike="noStrike" spc="-1" dirty="0" smtClean="0">
                <a:solidFill>
                  <a:schemeClr val="accent6"/>
                </a:solidFill>
                <a:latin typeface="Arial"/>
                <a:ea typeface="DejaVu Sans"/>
              </a:rPr>
              <a:t>Grand jeux (suite) :</a:t>
            </a:r>
            <a:endParaRPr lang="fr-FR" sz="1400" b="1" u="sng" strike="noStrike" spc="-1" dirty="0" smtClean="0">
              <a:solidFill>
                <a:schemeClr val="accent6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1" strike="noStrike" spc="-1" dirty="0" smtClean="0">
                <a:solidFill>
                  <a:schemeClr val="accent6"/>
                </a:solidFill>
                <a:latin typeface="Arial"/>
                <a:ea typeface="DejaVu Sans"/>
              </a:rPr>
              <a:t> Escape </a:t>
            </a:r>
            <a:r>
              <a:rPr lang="fr-FR" sz="1400" b="1" strike="noStrike" spc="-1" dirty="0" err="1" smtClean="0">
                <a:solidFill>
                  <a:schemeClr val="accent6"/>
                </a:solidFill>
                <a:latin typeface="Arial"/>
                <a:ea typeface="DejaVu Sans"/>
              </a:rPr>
              <a:t>game</a:t>
            </a:r>
            <a:endParaRPr lang="fr-FR" sz="1400" b="1" strike="noStrike" spc="-1" dirty="0" smtClean="0">
              <a:solidFill>
                <a:schemeClr val="accent6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FR" sz="1400" b="1" strike="noStrike" spc="-1" dirty="0" smtClean="0">
                <a:solidFill>
                  <a:schemeClr val="accent6"/>
                </a:solidFill>
                <a:latin typeface="Arial"/>
                <a:ea typeface="DejaVu Sans"/>
              </a:rPr>
              <a:t>effrayant </a:t>
            </a:r>
            <a:endParaRPr lang="fr-FR" sz="1400" b="1" strike="noStrike" spc="-1" dirty="0" smtClean="0">
              <a:solidFill>
                <a:schemeClr val="accent6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80" y="1169280"/>
            <a:ext cx="9900762" cy="5486876"/>
          </a:xfrm>
          <a:prstGeom prst="rect">
            <a:avLst/>
          </a:prstGeom>
        </p:spPr>
      </p:pic>
      <p:sp>
        <p:nvSpPr>
          <p:cNvPr id="71" name="CustomShape 1"/>
          <p:cNvSpPr/>
          <p:nvPr/>
        </p:nvSpPr>
        <p:spPr>
          <a:xfrm>
            <a:off x="-10080" y="6345360"/>
            <a:ext cx="99036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fr-F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</a:t>
            </a:r>
            <a:r>
              <a:rPr lang="fr-FR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	                                            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fr-FR" sz="1200" b="1" u="sng" strike="noStrike" spc="-1" dirty="0">
                <a:solidFill>
                  <a:srgbClr val="0563C1"/>
                </a:solidFill>
                <a:uFillTx/>
                <a:latin typeface="Arial"/>
                <a:ea typeface="DejaVu Sans"/>
                <a:hlinkClick r:id="rId4"/>
              </a:rPr>
              <a:t>contact.wallon@utso.ifac.asso.fr</a:t>
            </a: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		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0" y="12322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09440" algn="ctr"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Lundi 28/10</a:t>
            </a:r>
            <a:endParaRPr lang="fr-FR" sz="1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CustomShape 3"/>
          <p:cNvSpPr/>
          <p:nvPr/>
        </p:nvSpPr>
        <p:spPr>
          <a:xfrm>
            <a:off x="198648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Mardi 29/10</a:t>
            </a:r>
            <a:endParaRPr lang="fr-FR" sz="1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CustomShape 4"/>
          <p:cNvSpPr/>
          <p:nvPr/>
        </p:nvSpPr>
        <p:spPr>
          <a:xfrm>
            <a:off x="403092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Mercredi </a:t>
            </a:r>
            <a:r>
              <a:rPr lang="fr-FR" sz="14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30/10</a:t>
            </a:r>
            <a:endParaRPr lang="fr-FR" sz="1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CustomShape 5"/>
          <p:cNvSpPr/>
          <p:nvPr/>
        </p:nvSpPr>
        <p:spPr>
          <a:xfrm>
            <a:off x="603288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Jeudi 31/10</a:t>
            </a:r>
            <a:endParaRPr lang="fr-FR" sz="1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CustomShape 6"/>
          <p:cNvSpPr/>
          <p:nvPr/>
        </p:nvSpPr>
        <p:spPr>
          <a:xfrm>
            <a:off x="802440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Vendredi 01/11</a:t>
            </a:r>
            <a:endParaRPr lang="fr-FR" sz="1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CustomShape 7"/>
          <p:cNvSpPr/>
          <p:nvPr/>
        </p:nvSpPr>
        <p:spPr>
          <a:xfrm>
            <a:off x="0" y="0"/>
            <a:ext cx="7631640" cy="112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Accueil de loisirs Henri Wallon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Groupes des </a:t>
            </a:r>
            <a:r>
              <a:rPr lang="fr-FR" spc="-1" dirty="0">
                <a:solidFill>
                  <a:srgbClr val="FFFFFF"/>
                </a:solidFill>
                <a:latin typeface="Times New Roman"/>
                <a:ea typeface="DejaVu Sans"/>
              </a:rPr>
              <a:t>9</a:t>
            </a:r>
            <a:r>
              <a:rPr lang="fr-FR" sz="18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fr-FR" sz="18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– 13 ans – Vacances de la </a:t>
            </a:r>
            <a:r>
              <a:rPr lang="fr-FR" sz="18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Toussaint</a:t>
            </a:r>
          </a:p>
          <a:p>
            <a:pPr>
              <a:lnSpc>
                <a:spcPct val="100000"/>
              </a:lnSpc>
            </a:pPr>
            <a:r>
              <a:rPr lang="fr-FR" spc="-1" dirty="0" smtClean="0">
                <a:solidFill>
                  <a:srgbClr val="FFFFFF"/>
                </a:solidFill>
                <a:latin typeface="Times New Roman"/>
              </a:rPr>
              <a:t>Le manoir hanté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rgbClr val="FFFFFF"/>
                </a:solidFill>
                <a:latin typeface="Times New Roman"/>
              </a:rPr>
              <a:t>Aya et Yassine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CustomShape 8"/>
          <p:cNvSpPr/>
          <p:nvPr/>
        </p:nvSpPr>
        <p:spPr>
          <a:xfrm>
            <a:off x="0" y="1595520"/>
            <a:ext cx="1871280" cy="474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</a:t>
            </a:r>
            <a:r>
              <a:rPr lang="fr-FR" sz="900" b="1" i="1" strike="noStrike" spc="-1" dirty="0" smtClean="0">
                <a:solidFill>
                  <a:srgbClr val="7030A0"/>
                </a:solidFill>
                <a:latin typeface="Arial"/>
                <a:ea typeface="Microsoft YaHei"/>
              </a:rPr>
              <a:t>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trike="noStrike" spc="-1" dirty="0">
                <a:solidFill>
                  <a:srgbClr val="FF0000"/>
                </a:solidFill>
                <a:uFillTx/>
                <a:latin typeface="+mj-lt"/>
                <a:ea typeface="DejaVu Sans"/>
                <a:cs typeface="Times New Roman" panose="02020603050405020304" pitchFamily="18" charset="0"/>
              </a:rPr>
              <a:t>Sortie </a:t>
            </a:r>
            <a:r>
              <a:rPr lang="fr-FR" sz="1200" b="1" u="sng" strike="noStrike" spc="-1" dirty="0" smtClean="0">
                <a:solidFill>
                  <a:srgbClr val="FF0000"/>
                </a:solidFill>
                <a:uFillTx/>
                <a:latin typeface="+mj-lt"/>
                <a:ea typeface="DejaVu Sans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Bois </a:t>
            </a:r>
            <a:r>
              <a:rPr lang="fr-FR" sz="1200" spc="-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des </a:t>
            </a:r>
            <a:r>
              <a:rPr lang="fr-FR" sz="1200" spc="-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espeisses</a:t>
            </a:r>
            <a:endParaRPr lang="fr-FR" sz="1200" spc="-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FF0000"/>
                </a:solidFill>
                <a:latin typeface="+mj-lt"/>
                <a:ea typeface="DejaVu Sans"/>
                <a:cs typeface="Times New Roman" panose="02020603050405020304" pitchFamily="18" charset="0"/>
              </a:rPr>
              <a:t>Courses d’orientation</a:t>
            </a:r>
            <a:endParaRPr lang="fr-FR" sz="1200" strike="noStrike" spc="-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pc="-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Sortie :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Bois </a:t>
            </a:r>
            <a:r>
              <a:rPr lang="fr-FR" sz="1200" spc="-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des </a:t>
            </a:r>
            <a:r>
              <a:rPr lang="fr-FR" sz="1200" spc="-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espeisses</a:t>
            </a:r>
            <a:endParaRPr lang="fr-FR" sz="1200" spc="-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Courses d’orientation</a:t>
            </a: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9" name="CustomShape 9"/>
          <p:cNvSpPr/>
          <p:nvPr/>
        </p:nvSpPr>
        <p:spPr>
          <a:xfrm>
            <a:off x="1944000" y="1584000"/>
            <a:ext cx="2015280" cy="475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</a:t>
            </a:r>
            <a:r>
              <a:rPr lang="fr-FR" sz="900" b="1" i="1" strike="noStrike" spc="-1" dirty="0" smtClean="0">
                <a:solidFill>
                  <a:srgbClr val="7030A0"/>
                </a:solidFill>
                <a:latin typeface="Arial"/>
                <a:ea typeface="Microsoft YaHei"/>
              </a:rPr>
              <a:t>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fr-FR" sz="1200" b="1" u="sng" spc="-1" dirty="0" smtClean="0">
                <a:solidFill>
                  <a:srgbClr val="FF0000"/>
                </a:solidFill>
                <a:ea typeface="Microsoft YaHei"/>
              </a:rPr>
              <a:t>Sortie :</a:t>
            </a:r>
          </a:p>
          <a:p>
            <a:pPr algn="ctr"/>
            <a:r>
              <a:rPr lang="fr-FR" sz="1200" spc="-1" dirty="0" smtClean="0">
                <a:solidFill>
                  <a:srgbClr val="FF0000"/>
                </a:solidFill>
                <a:ea typeface="Microsoft YaHei"/>
              </a:rPr>
              <a:t>Atelier ressources au Mas </a:t>
            </a:r>
            <a:r>
              <a:rPr lang="fr-FR" sz="1200" spc="-1" dirty="0" err="1" smtClean="0">
                <a:solidFill>
                  <a:srgbClr val="FF0000"/>
                </a:solidFill>
                <a:ea typeface="Microsoft YaHei"/>
              </a:rPr>
              <a:t>Boulbon</a:t>
            </a:r>
            <a:endParaRPr lang="fr-FR" sz="1200" spc="-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Sortie : </a:t>
            </a:r>
            <a:endParaRPr lang="fr-FR" sz="1200" b="1" u="sng" strike="noStrike" spc="-1" dirty="0" smtClean="0">
              <a:solidFill>
                <a:srgbClr val="FF0000"/>
              </a:solidFill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rgbClr val="FF0000"/>
                </a:solidFill>
                <a:latin typeface="Arial"/>
                <a:ea typeface="Microsoft YaHei"/>
              </a:rPr>
              <a:t>Visiter la ville de Nîmes et</a:t>
            </a:r>
            <a:endParaRPr lang="fr-FR" sz="1200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Troc </a:t>
            </a:r>
            <a:r>
              <a:rPr lang="fr-FR" sz="1200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Patate</a:t>
            </a:r>
            <a:endParaRPr lang="fr-FR" sz="900" b="0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spc="-1" dirty="0" smtClean="0">
              <a:solidFill>
                <a:srgbClr val="FF0000"/>
              </a:solidFill>
              <a:ea typeface="Microsoft YaHei"/>
            </a:endParaRPr>
          </a:p>
          <a:p>
            <a:pPr algn="ctr"/>
            <a:r>
              <a:rPr lang="fr-FR" sz="1200" b="1" u="sng" spc="-1" dirty="0" smtClean="0">
                <a:solidFill>
                  <a:srgbClr val="FF0000"/>
                </a:solidFill>
                <a:ea typeface="Microsoft YaHei"/>
              </a:rPr>
              <a:t>Sortie :</a:t>
            </a:r>
          </a:p>
          <a:p>
            <a:pPr algn="ctr"/>
            <a:r>
              <a:rPr lang="fr-FR" sz="1200" spc="-1" dirty="0" smtClean="0">
                <a:solidFill>
                  <a:srgbClr val="FF0000"/>
                </a:solidFill>
                <a:ea typeface="Microsoft YaHei"/>
              </a:rPr>
              <a:t>Atelier ressources au Mas </a:t>
            </a:r>
            <a:r>
              <a:rPr lang="fr-FR" sz="1200" spc="-1" dirty="0" err="1" smtClean="0">
                <a:solidFill>
                  <a:srgbClr val="FF0000"/>
                </a:solidFill>
                <a:ea typeface="Microsoft YaHei"/>
              </a:rPr>
              <a:t>Boulbon</a:t>
            </a:r>
            <a:endParaRPr lang="fr-FR" sz="1200" spc="-1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pc="-1" dirty="0" smtClean="0">
                <a:solidFill>
                  <a:schemeClr val="bg1"/>
                </a:solidFill>
                <a:latin typeface="Arial"/>
              </a:rPr>
              <a:t>Activité créative :</a:t>
            </a:r>
            <a:endParaRPr lang="fr-FR" sz="900" b="1" u="sng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Création de </a:t>
            </a:r>
            <a:r>
              <a:rPr lang="fr-FR" sz="900" b="0" strike="noStrike" spc="-1" dirty="0" err="1" smtClean="0">
                <a:solidFill>
                  <a:schemeClr val="bg1"/>
                </a:solidFill>
                <a:latin typeface="Arial"/>
                <a:ea typeface="DejaVu Sans"/>
              </a:rPr>
              <a:t>slime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0" name="CustomShape 10"/>
          <p:cNvSpPr/>
          <p:nvPr/>
        </p:nvSpPr>
        <p:spPr>
          <a:xfrm>
            <a:off x="4100040" y="1596960"/>
            <a:ext cx="1755000" cy="47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trike="noStrike" spc="-1" dirty="0">
                <a:solidFill>
                  <a:srgbClr val="FF0000"/>
                </a:solidFill>
                <a:uFillTx/>
                <a:latin typeface="Arial"/>
                <a:ea typeface="Microsoft YaHei"/>
              </a:rPr>
              <a:t>Sortie :</a:t>
            </a:r>
            <a:r>
              <a:rPr lang="fr-FR" sz="1200" b="1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Patinoire </a:t>
            </a:r>
            <a:endParaRPr lang="fr-FR" sz="120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trike="noStrike" spc="-1" dirty="0">
                <a:solidFill>
                  <a:srgbClr val="FF0000"/>
                </a:solidFill>
                <a:uFillTx/>
                <a:latin typeface="Arial"/>
                <a:ea typeface="Microsoft YaHei"/>
              </a:rPr>
              <a:t>Sortie :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Musée de Nîmes </a:t>
            </a:r>
            <a:endParaRPr lang="fr-FR" sz="120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trike="noStrike" spc="-1" dirty="0">
                <a:solidFill>
                  <a:schemeClr val="accent6"/>
                </a:solidFill>
                <a:latin typeface="Arial"/>
                <a:ea typeface="Microsoft YaHei"/>
              </a:rPr>
              <a:t>Grand jeux </a:t>
            </a:r>
            <a:r>
              <a:rPr lang="fr-FR" sz="1200" b="1" u="sng" strike="noStrike" spc="-1" dirty="0" smtClean="0">
                <a:solidFill>
                  <a:schemeClr val="accent6"/>
                </a:solidFill>
                <a:latin typeface="Arial"/>
                <a:ea typeface="Microsoft YaHei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chemeClr val="accent6"/>
                </a:solidFill>
                <a:latin typeface="Arial"/>
                <a:ea typeface="Microsoft YaHei"/>
              </a:rPr>
              <a:t>L’horreur déjanté</a:t>
            </a:r>
            <a:endParaRPr lang="fr-FR" sz="1200" b="0" strike="noStrike" spc="-1" dirty="0">
              <a:solidFill>
                <a:schemeClr val="accent6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CustomShape 11"/>
          <p:cNvSpPr/>
          <p:nvPr/>
        </p:nvSpPr>
        <p:spPr>
          <a:xfrm>
            <a:off x="7902360" y="1711440"/>
            <a:ext cx="2215440" cy="474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lang="fr-FR" sz="4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000" b="1" u="sng" strike="noStrike" spc="-1" dirty="0">
                <a:solidFill>
                  <a:srgbClr val="FF0000"/>
                </a:solidFill>
                <a:uFillTx/>
                <a:latin typeface="Arial"/>
                <a:ea typeface="Microsoft YaHei"/>
              </a:rPr>
              <a:t>Férié</a:t>
            </a:r>
            <a:endParaRPr lang="fr-FR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CustomShape 12"/>
          <p:cNvSpPr/>
          <p:nvPr/>
        </p:nvSpPr>
        <p:spPr>
          <a:xfrm>
            <a:off x="6065640" y="1639080"/>
            <a:ext cx="1836360" cy="465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Jeux de société, dessins,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i="1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endParaRPr lang="fr-FR" sz="1200" b="0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trike="noStrike" spc="-1" dirty="0">
                <a:solidFill>
                  <a:srgbClr val="FF0000"/>
                </a:solidFill>
                <a:uFillTx/>
                <a:latin typeface="+mj-lt"/>
                <a:ea typeface="Microsoft YaHei"/>
                <a:cs typeface="Times New Roman" panose="02020603050405020304" pitchFamily="18" charset="0"/>
              </a:rPr>
              <a:t>Sortie :</a:t>
            </a:r>
            <a:r>
              <a:rPr lang="fr-FR" sz="1200" b="1" strike="noStrike" spc="-1" dirty="0">
                <a:solidFill>
                  <a:srgbClr val="FF0000"/>
                </a:solidFill>
                <a:latin typeface="+mj-lt"/>
                <a:ea typeface="Microsoft YaHei"/>
                <a:cs typeface="Times New Roman" panose="02020603050405020304" pitchFamily="18" charset="0"/>
              </a:rPr>
              <a:t> </a:t>
            </a:r>
            <a:endParaRPr lang="fr-FR" sz="1200" b="0" strike="noStrike" spc="-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>
                <a:solidFill>
                  <a:srgbClr val="FF0000"/>
                </a:solidFill>
                <a:latin typeface="+mj-lt"/>
                <a:ea typeface="Microsoft YaHei"/>
                <a:cs typeface="Times New Roman" panose="02020603050405020304" pitchFamily="18" charset="0"/>
              </a:rPr>
              <a:t>Patinoire </a:t>
            </a:r>
            <a:endParaRPr lang="fr-FR" sz="1200" strike="noStrike" spc="-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trike="noStrike" spc="-1" dirty="0">
                <a:solidFill>
                  <a:srgbClr val="FF0000"/>
                </a:solidFill>
                <a:uFillTx/>
                <a:latin typeface="+mj-lt"/>
                <a:ea typeface="Microsoft YaHei"/>
                <a:cs typeface="Times New Roman" panose="02020603050405020304" pitchFamily="18" charset="0"/>
              </a:rPr>
              <a:t>Sortie : </a:t>
            </a:r>
            <a:endParaRPr lang="fr-FR" sz="1200" b="0" strike="noStrike" spc="-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fr-FR" sz="1200" strike="noStrike" spc="-1" dirty="0">
                <a:solidFill>
                  <a:srgbClr val="FF0000"/>
                </a:solidFill>
                <a:latin typeface="+mj-lt"/>
                <a:ea typeface="Microsoft YaHei"/>
                <a:cs typeface="Times New Roman" panose="02020603050405020304" pitchFamily="18" charset="0"/>
              </a:rPr>
              <a:t>Royal </a:t>
            </a:r>
            <a:r>
              <a:rPr lang="fr-FR" sz="1200" strike="noStrike" spc="-1" dirty="0" err="1">
                <a:solidFill>
                  <a:srgbClr val="FF0000"/>
                </a:solidFill>
                <a:latin typeface="+mj-lt"/>
                <a:ea typeface="Microsoft YaHei"/>
                <a:cs typeface="Times New Roman" panose="02020603050405020304" pitchFamily="18" charset="0"/>
              </a:rPr>
              <a:t>park</a:t>
            </a:r>
            <a:r>
              <a:rPr lang="fr-FR" sz="1200" strike="noStrike" spc="-1" dirty="0">
                <a:solidFill>
                  <a:srgbClr val="FF0000"/>
                </a:solidFill>
                <a:latin typeface="+mj-lt"/>
                <a:ea typeface="Microsoft YaHei"/>
                <a:cs typeface="Times New Roman" panose="02020603050405020304" pitchFamily="18" charset="0"/>
              </a:rPr>
              <a:t> </a:t>
            </a:r>
            <a:endParaRPr lang="fr-FR" sz="1200" strike="noStrike" spc="-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Cinéma dans le Manoir 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Hantée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chemeClr val="bg1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Ateliers, livres,</a:t>
            </a:r>
            <a:r>
              <a:rPr sz="900" dirty="0">
                <a:solidFill>
                  <a:schemeClr val="bg1"/>
                </a:solidFill>
              </a:rPr>
              <a:t/>
            </a:r>
            <a:br>
              <a:rPr sz="900" dirty="0">
                <a:solidFill>
                  <a:schemeClr val="bg1"/>
                </a:solidFill>
              </a:rPr>
            </a:b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chemeClr val="bg1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9C7F885B46849BC225B3B7999B49A" ma:contentTypeVersion="16" ma:contentTypeDescription="Crée un document." ma:contentTypeScope="" ma:versionID="2b22d07ba3880a888a220970dbf15ae6">
  <xsd:schema xmlns:xsd="http://www.w3.org/2001/XMLSchema" xmlns:xs="http://www.w3.org/2001/XMLSchema" xmlns:p="http://schemas.microsoft.com/office/2006/metadata/properties" xmlns:ns2="5a047e2f-14ff-4432-8edb-8ffdf47b50d7" xmlns:ns3="6cb72dba-090f-4bb9-adb9-0e71ab97857c" targetNamespace="http://schemas.microsoft.com/office/2006/metadata/properties" ma:root="true" ma:fieldsID="3d68b0237351b8faae05537de57b3c71" ns2:_="" ns3:_="">
    <xsd:import namespace="5a047e2f-14ff-4432-8edb-8ffdf47b50d7"/>
    <xsd:import namespace="6cb72dba-090f-4bb9-adb9-0e71ab978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47e2f-14ff-4432-8edb-8ffdf47b5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72dba-090f-4bb9-adb9-0e71ab978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bc7093e-7873-47f8-9fd0-0041cccc299c}" ma:internalName="TaxCatchAll" ma:showField="CatchAllData" ma:web="6cb72dba-090f-4bb9-adb9-0e71ab978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047e2f-14ff-4432-8edb-8ffdf47b50d7">
      <Terms xmlns="http://schemas.microsoft.com/office/infopath/2007/PartnerControls"/>
    </lcf76f155ced4ddcb4097134ff3c332f>
    <TaxCatchAll xmlns="6cb72dba-090f-4bb9-adb9-0e71ab97857c" xsi:nil="true"/>
  </documentManagement>
</p:properties>
</file>

<file path=customXml/itemProps1.xml><?xml version="1.0" encoding="utf-8"?>
<ds:datastoreItem xmlns:ds="http://schemas.openxmlformats.org/officeDocument/2006/customXml" ds:itemID="{26A5647B-FCCB-47A5-86E3-A8A5CA6A20BB}"/>
</file>

<file path=customXml/itemProps2.xml><?xml version="1.0" encoding="utf-8"?>
<ds:datastoreItem xmlns:ds="http://schemas.openxmlformats.org/officeDocument/2006/customXml" ds:itemID="{9B65A6C4-02F3-4E2B-9000-51226338399F}"/>
</file>

<file path=customXml/itemProps3.xml><?xml version="1.0" encoding="utf-8"?>
<ds:datastoreItem xmlns:ds="http://schemas.openxmlformats.org/officeDocument/2006/customXml" ds:itemID="{7D879284-9642-4658-ADC5-1E7CA8D5D55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3831</TotalTime>
  <Words>133</Words>
  <Application>Microsoft Office PowerPoint</Application>
  <PresentationFormat>Format A4 (210 x 297 mm)</PresentationFormat>
  <Paragraphs>238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Microsoft YaHei</vt:lpstr>
      <vt:lpstr>Arial</vt:lpstr>
      <vt:lpstr>DejaVu Sans</vt:lpstr>
      <vt:lpstr>Lucida Sans Unicode</vt:lpstr>
      <vt:lpstr>Symbol</vt:lpstr>
      <vt:lpstr>Times New Roman</vt:lpstr>
      <vt:lpstr>Wingdings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brochard emmanuel</dc:creator>
  <dc:description/>
  <cp:lastModifiedBy>Samra Bouchra</cp:lastModifiedBy>
  <cp:revision>352</cp:revision>
  <dcterms:modified xsi:type="dcterms:W3CDTF">2024-09-25T12:34:11Z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2</vt:r8>
  </property>
  <property fmtid="{D5CDD505-2E9C-101B-9397-08002B2CF9AE}" pid="7" name="PresentationFormat">
    <vt:lpwstr>Format A4 (210 x 297 mm)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2</vt:r8>
  </property>
  <property fmtid="{D5CDD505-2E9C-101B-9397-08002B2CF9AE}" pid="11" name="ContentTypeId">
    <vt:lpwstr>0x0101007E89C7F885B46849BC225B3B7999B49A</vt:lpwstr>
  </property>
</Properties>
</file>