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4" r:id="rId5"/>
    <p:sldMasterId id="2147483660" r:id="rId6"/>
    <p:sldMasterId id="2147483658" r:id="rId7"/>
    <p:sldMasterId id="2147483668" r:id="rId8"/>
    <p:sldMasterId id="2147483682" r:id="rId9"/>
    <p:sldMasterId id="2147483684" r:id="rId10"/>
    <p:sldMasterId id="2147483670" r:id="rId11"/>
    <p:sldMasterId id="2147483680" r:id="rId12"/>
    <p:sldMasterId id="2147483678" r:id="rId13"/>
    <p:sldMasterId id="2147483686" r:id="rId14"/>
    <p:sldMasterId id="2147483689" r:id="rId15"/>
    <p:sldMasterId id="2147483692" r:id="rId16"/>
  </p:sldMasterIdLst>
  <p:sldIdLst>
    <p:sldId id="256" r:id="rId17"/>
    <p:sldId id="259" r:id="rId18"/>
    <p:sldId id="258" r:id="rId19"/>
    <p:sldId id="257" r:id="rId20"/>
  </p:sldIdLst>
  <p:sldSz cx="9906000" cy="6858000" type="A4"/>
  <p:notesSz cx="10021888" cy="688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82"/>
    <a:srgbClr val="D0CAB3"/>
    <a:srgbClr val="F49F0D"/>
    <a:srgbClr val="B23700"/>
    <a:srgbClr val="E6E6E6"/>
    <a:srgbClr val="BBCC00"/>
    <a:srgbClr val="FFFFFF"/>
    <a:srgbClr val="FFFFFE"/>
    <a:srgbClr val="EEECE8"/>
    <a:srgbClr val="FAF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149786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064594"/>
            <a:ext cx="2412000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chemeClr val="tx2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rgbClr val="F49F0D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98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996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494000" y="2064594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" y="1722069"/>
            <a:ext cx="2411413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30B196A-7E6E-4493-82C0-F9BC540211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50" y="1722069"/>
            <a:ext cx="2411413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2963" y="1713553"/>
            <a:ext cx="2411413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7241" y="1722069"/>
            <a:ext cx="2411413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440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2880" y="2064594"/>
            <a:ext cx="1853738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chemeClr val="tx2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842" y="2064593"/>
            <a:ext cx="1853287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118542" y="2064593"/>
            <a:ext cx="1853287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043332" y="2059566"/>
            <a:ext cx="1852835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5973888" y="2073109"/>
            <a:ext cx="181357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467" y="1722069"/>
            <a:ext cx="1853287" cy="347662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30B196A-7E6E-4493-82C0-F9BC540211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16092" y="1722069"/>
            <a:ext cx="1852835" cy="347662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0296" y="1722069"/>
            <a:ext cx="1850504" cy="347662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7670" y="1730585"/>
            <a:ext cx="1813129" cy="347662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CDC1F8BA-F06E-4431-AF64-E7A64344C6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7221" y="2082202"/>
            <a:ext cx="181357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A5B3C288-F29B-4862-BC47-02EB1712F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01003" y="1739678"/>
            <a:ext cx="1813129" cy="347662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13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di-samedi-soi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135" y="3262587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6258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</p:spTree>
    <p:extLst>
      <p:ext uri="{BB962C8B-B14F-4D97-AF65-F5344CB8AC3E}">
        <p14:creationId xmlns:p14="http://schemas.microsoft.com/office/powerpoint/2010/main" val="70388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116331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6358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86720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75457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337426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698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0668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7942" y="1050565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955698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>
            <a:lvl1pPr>
              <a:defRPr sz="2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E019BEB5-8564-45A6-BC83-C476C7C9E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42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95278-B5C4-4407-9DF0-4E30566955BE}"/>
              </a:ext>
            </a:extLst>
          </p:cNvPr>
          <p:cNvSpPr/>
          <p:nvPr userDrawn="1"/>
        </p:nvSpPr>
        <p:spPr>
          <a:xfrm>
            <a:off x="1798321" y="1050565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49624-7978-4286-909A-AF587FF85D57}"/>
              </a:ext>
            </a:extLst>
          </p:cNvPr>
          <p:cNvSpPr/>
          <p:nvPr userDrawn="1"/>
        </p:nvSpPr>
        <p:spPr>
          <a:xfrm>
            <a:off x="3374968" y="1063689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78FA5-6A29-4844-BB1A-AE49FCC39BBE}"/>
              </a:ext>
            </a:extLst>
          </p:cNvPr>
          <p:cNvSpPr/>
          <p:nvPr userDrawn="1"/>
        </p:nvSpPr>
        <p:spPr>
          <a:xfrm>
            <a:off x="4951615" y="1062152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2F405-000C-4A55-B98D-BA3582EEA318}"/>
              </a:ext>
            </a:extLst>
          </p:cNvPr>
          <p:cNvSpPr/>
          <p:nvPr userDrawn="1"/>
        </p:nvSpPr>
        <p:spPr>
          <a:xfrm>
            <a:off x="6591993" y="1061381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5F871-F914-4598-8246-9F7C877BCB35}"/>
              </a:ext>
            </a:extLst>
          </p:cNvPr>
          <p:cNvSpPr/>
          <p:nvPr userDrawn="1"/>
        </p:nvSpPr>
        <p:spPr>
          <a:xfrm>
            <a:off x="8232371" y="1050565"/>
            <a:ext cx="1512916" cy="1846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SAMEDI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22461E4-C907-423E-9526-407825D8E6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0008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549F8593-1B3F-4287-9EEC-A7A2981C66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000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E1E96FB-FDB8-41B2-B2B6-3D19ECC8D3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8721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FF8602AC-EB93-4300-B715-30CF4FA041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721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71958602-B2BA-45B6-B722-CE17228783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3076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02931C19-139B-44DB-8009-DDBB9CC79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3076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EE10F9-6E32-4858-B65A-EB61C1969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07431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26E6101C-B766-40D9-ABDE-DBBD797A2D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7431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8E37572D-E9DB-4DCA-89D7-432E6D956C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363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6BCCC93E-11BB-4202-A71F-D75FD55DE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7496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</p:spTree>
    <p:extLst>
      <p:ext uri="{BB962C8B-B14F-4D97-AF65-F5344CB8AC3E}">
        <p14:creationId xmlns:p14="http://schemas.microsoft.com/office/powerpoint/2010/main" val="27774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 Pause méridi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7942" y="1050565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955698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>
            <a:lvl1pPr>
              <a:defRPr sz="2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E019BEB5-8564-45A6-BC83-C476C7C9E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42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95278-B5C4-4407-9DF0-4E30566955BE}"/>
              </a:ext>
            </a:extLst>
          </p:cNvPr>
          <p:cNvSpPr/>
          <p:nvPr userDrawn="1"/>
        </p:nvSpPr>
        <p:spPr>
          <a:xfrm>
            <a:off x="1798321" y="1050565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49624-7978-4286-909A-AF587FF85D57}"/>
              </a:ext>
            </a:extLst>
          </p:cNvPr>
          <p:cNvSpPr/>
          <p:nvPr userDrawn="1"/>
        </p:nvSpPr>
        <p:spPr>
          <a:xfrm>
            <a:off x="3374968" y="1063689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78FA5-6A29-4844-BB1A-AE49FCC39BBE}"/>
              </a:ext>
            </a:extLst>
          </p:cNvPr>
          <p:cNvSpPr/>
          <p:nvPr userDrawn="1"/>
        </p:nvSpPr>
        <p:spPr>
          <a:xfrm>
            <a:off x="4951615" y="1062152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2F405-000C-4A55-B98D-BA3582EEA318}"/>
              </a:ext>
            </a:extLst>
          </p:cNvPr>
          <p:cNvSpPr/>
          <p:nvPr userDrawn="1"/>
        </p:nvSpPr>
        <p:spPr>
          <a:xfrm>
            <a:off x="6591993" y="1061381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5F871-F914-4598-8246-9F7C877BCB35}"/>
              </a:ext>
            </a:extLst>
          </p:cNvPr>
          <p:cNvSpPr/>
          <p:nvPr userDrawn="1"/>
        </p:nvSpPr>
        <p:spPr>
          <a:xfrm>
            <a:off x="8232371" y="1050565"/>
            <a:ext cx="1512916" cy="184664"/>
          </a:xfrm>
          <a:prstGeom prst="rect">
            <a:avLst/>
          </a:prstGeom>
          <a:solidFill>
            <a:srgbClr val="F49F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SAMEDI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22461E4-C907-423E-9526-407825D8E6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0008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549F8593-1B3F-4287-9EEC-A7A2981C66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000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E1E96FB-FDB8-41B2-B2B6-3D19ECC8D3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8721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FF8602AC-EB93-4300-B715-30CF4FA041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721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71958602-B2BA-45B6-B722-CE17228783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3076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02931C19-139B-44DB-8009-DDBB9CC79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3076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EE10F9-6E32-4858-B65A-EB61C1969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07431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26E6101C-B766-40D9-ABDE-DBBD797A2D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7431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04B194-FF00-470F-9422-A781E221EE83}"/>
              </a:ext>
            </a:extLst>
          </p:cNvPr>
          <p:cNvSpPr/>
          <p:nvPr userDrawn="1"/>
        </p:nvSpPr>
        <p:spPr>
          <a:xfrm>
            <a:off x="149630" y="3855428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395BA6-ABB0-4DE9-A0DE-BA13A90C50AC}"/>
              </a:ext>
            </a:extLst>
          </p:cNvPr>
          <p:cNvSpPr/>
          <p:nvPr userDrawn="1"/>
        </p:nvSpPr>
        <p:spPr>
          <a:xfrm>
            <a:off x="149630" y="1249333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313D3D-CB83-44CB-A86F-BE21E0C9E350}"/>
              </a:ext>
            </a:extLst>
          </p:cNvPr>
          <p:cNvSpPr/>
          <p:nvPr userDrawn="1"/>
        </p:nvSpPr>
        <p:spPr>
          <a:xfrm>
            <a:off x="4962698" y="3868420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D0518-F816-4A68-99FF-3CBC5F7CEE4D}"/>
              </a:ext>
            </a:extLst>
          </p:cNvPr>
          <p:cNvSpPr/>
          <p:nvPr userDrawn="1"/>
        </p:nvSpPr>
        <p:spPr>
          <a:xfrm>
            <a:off x="4962698" y="1262325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8E37572D-E9DB-4DCA-89D7-432E6D956C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363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6BCCC93E-11BB-4202-A71F-D75FD55DE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7496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1AF635-AE01-4DC0-846D-44C9B1DB97E3}"/>
              </a:ext>
            </a:extLst>
          </p:cNvPr>
          <p:cNvSpPr/>
          <p:nvPr userDrawn="1"/>
        </p:nvSpPr>
        <p:spPr>
          <a:xfrm>
            <a:off x="3366651" y="1237697"/>
            <a:ext cx="1540627" cy="23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MATIN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E13F1E-1F4A-4DF6-BBBB-DB6FC27D1F8F}"/>
              </a:ext>
            </a:extLst>
          </p:cNvPr>
          <p:cNvSpPr/>
          <p:nvPr userDrawn="1"/>
        </p:nvSpPr>
        <p:spPr>
          <a:xfrm>
            <a:off x="3376350" y="3826207"/>
            <a:ext cx="1540627" cy="23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APRÈS-MIDI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ABAA84-DAA5-44E4-838A-6CDE6A72A3D9}"/>
              </a:ext>
            </a:extLst>
          </p:cNvPr>
          <p:cNvSpPr/>
          <p:nvPr userDrawn="1"/>
        </p:nvSpPr>
        <p:spPr>
          <a:xfrm>
            <a:off x="8179720" y="1250419"/>
            <a:ext cx="1540627" cy="23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MATIN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8B0281-BBB5-491D-9491-E7F00034F78D}"/>
              </a:ext>
            </a:extLst>
          </p:cNvPr>
          <p:cNvSpPr/>
          <p:nvPr userDrawn="1"/>
        </p:nvSpPr>
        <p:spPr>
          <a:xfrm>
            <a:off x="8189419" y="3838929"/>
            <a:ext cx="1540627" cy="23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APRÈS-MIDI</a:t>
            </a:r>
          </a:p>
        </p:txBody>
      </p:sp>
    </p:spTree>
    <p:extLst>
      <p:ext uri="{BB962C8B-B14F-4D97-AF65-F5344CB8AC3E}">
        <p14:creationId xmlns:p14="http://schemas.microsoft.com/office/powerpoint/2010/main" val="24050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EDAD710-1886-448D-9964-162C968A266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6" name="Espace réservé du texte 21">
            <a:extLst>
              <a:ext uri="{FF2B5EF4-FFF2-40B4-BE49-F238E27FC236}">
                <a16:creationId xmlns:a16="http://schemas.microsoft.com/office/drawing/2014/main" id="{8845F7ED-23B9-4ABF-835A-C6C355072EB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A243BCD9-8444-45EC-A82C-4B92DF5AE20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8" name="Espace réservé du texte 21">
            <a:extLst>
              <a:ext uri="{FF2B5EF4-FFF2-40B4-BE49-F238E27FC236}">
                <a16:creationId xmlns:a16="http://schemas.microsoft.com/office/drawing/2014/main" id="{98E67EB9-F145-435F-A185-7CCCA1328C2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4F7D85C3-9F49-4CC4-ABE4-2BE23AD3E3D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06545CB9-E77F-4975-9E8C-7F66E4369941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1" name="Espace réservé du texte 5">
            <a:extLst>
              <a:ext uri="{FF2B5EF4-FFF2-40B4-BE49-F238E27FC236}">
                <a16:creationId xmlns:a16="http://schemas.microsoft.com/office/drawing/2014/main" id="{42921BD1-FE2F-44D1-B7CC-E67432DE4970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2" name="Espace réservé du texte 21">
            <a:extLst>
              <a:ext uri="{FF2B5EF4-FFF2-40B4-BE49-F238E27FC236}">
                <a16:creationId xmlns:a16="http://schemas.microsoft.com/office/drawing/2014/main" id="{B2C69F92-8439-4C48-8664-BDCF178527C8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9" name="Espace réservé du texte 5">
            <a:extLst>
              <a:ext uri="{FF2B5EF4-FFF2-40B4-BE49-F238E27FC236}">
                <a16:creationId xmlns:a16="http://schemas.microsoft.com/office/drawing/2014/main" id="{FD6AADA6-AB35-4767-BA51-536F2F65806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0" name="Espace réservé du texte 21">
            <a:extLst>
              <a:ext uri="{FF2B5EF4-FFF2-40B4-BE49-F238E27FC236}">
                <a16:creationId xmlns:a16="http://schemas.microsoft.com/office/drawing/2014/main" id="{B45527E6-4DDC-450B-93E5-774ACCD3F0A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174FF17-8199-4F5F-A953-99203FADD6F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2" name="Espace réservé du texte 21">
            <a:extLst>
              <a:ext uri="{FF2B5EF4-FFF2-40B4-BE49-F238E27FC236}">
                <a16:creationId xmlns:a16="http://schemas.microsoft.com/office/drawing/2014/main" id="{97A5AE7B-8076-401A-AD13-2176D058CF8A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B9DB2F85-0E3F-496F-BF45-497DC0A3BF74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4" name="Espace réservé du texte 21">
            <a:extLst>
              <a:ext uri="{FF2B5EF4-FFF2-40B4-BE49-F238E27FC236}">
                <a16:creationId xmlns:a16="http://schemas.microsoft.com/office/drawing/2014/main" id="{1264E506-A804-4408-9358-4674BBBDC25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7F2BD178-C908-413A-B0D9-AE2CC03EA12F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6" name="Espace réservé du texte 21">
            <a:extLst>
              <a:ext uri="{FF2B5EF4-FFF2-40B4-BE49-F238E27FC236}">
                <a16:creationId xmlns:a16="http://schemas.microsoft.com/office/drawing/2014/main" id="{6A38711A-F9E5-4ACD-A490-D9843C86EEB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7" name="Espace réservé du texte 5">
            <a:extLst>
              <a:ext uri="{FF2B5EF4-FFF2-40B4-BE49-F238E27FC236}">
                <a16:creationId xmlns:a16="http://schemas.microsoft.com/office/drawing/2014/main" id="{55E38769-3981-41BC-8C2F-A8DC29F53DA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8" name="Espace réservé du texte 21">
            <a:extLst>
              <a:ext uri="{FF2B5EF4-FFF2-40B4-BE49-F238E27FC236}">
                <a16:creationId xmlns:a16="http://schemas.microsoft.com/office/drawing/2014/main" id="{1F20FD30-D321-4B22-B672-533AB0AD3222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9" name="Espace réservé du texte 5">
            <a:extLst>
              <a:ext uri="{FF2B5EF4-FFF2-40B4-BE49-F238E27FC236}">
                <a16:creationId xmlns:a16="http://schemas.microsoft.com/office/drawing/2014/main" id="{57DBD779-85BB-4FBF-93C4-88BF36502500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0" name="Espace réservé du texte 21">
            <a:extLst>
              <a:ext uri="{FF2B5EF4-FFF2-40B4-BE49-F238E27FC236}">
                <a16:creationId xmlns:a16="http://schemas.microsoft.com/office/drawing/2014/main" id="{CB891E3F-2FD3-406D-A7C8-F96B90D2EFB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1" name="Espace réservé du texte 5">
            <a:extLst>
              <a:ext uri="{FF2B5EF4-FFF2-40B4-BE49-F238E27FC236}">
                <a16:creationId xmlns:a16="http://schemas.microsoft.com/office/drawing/2014/main" id="{0B442157-C1B5-4D50-9C68-24B45629829C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2" name="Espace réservé du texte 21">
            <a:extLst>
              <a:ext uri="{FF2B5EF4-FFF2-40B4-BE49-F238E27FC236}">
                <a16:creationId xmlns:a16="http://schemas.microsoft.com/office/drawing/2014/main" id="{0474CB5A-F48C-4F67-B79E-302EA9F4C69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3" name="Espace réservé du texte 5">
            <a:extLst>
              <a:ext uri="{FF2B5EF4-FFF2-40B4-BE49-F238E27FC236}">
                <a16:creationId xmlns:a16="http://schemas.microsoft.com/office/drawing/2014/main" id="{70530D00-3486-44E5-8636-26C15C0669B2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4" name="Espace réservé du texte 21">
            <a:extLst>
              <a:ext uri="{FF2B5EF4-FFF2-40B4-BE49-F238E27FC236}">
                <a16:creationId xmlns:a16="http://schemas.microsoft.com/office/drawing/2014/main" id="{018FD617-2125-4DC2-8367-C4945ABA91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CB91DB7B-B3E4-4A45-9212-1F3FD31CDE3C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6" name="Espace réservé du texte 21">
            <a:extLst>
              <a:ext uri="{FF2B5EF4-FFF2-40B4-BE49-F238E27FC236}">
                <a16:creationId xmlns:a16="http://schemas.microsoft.com/office/drawing/2014/main" id="{344F79C7-25CE-4256-A020-C10C14DB2D51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7" name="Espace réservé du texte 5">
            <a:extLst>
              <a:ext uri="{FF2B5EF4-FFF2-40B4-BE49-F238E27FC236}">
                <a16:creationId xmlns:a16="http://schemas.microsoft.com/office/drawing/2014/main" id="{9DEAEA1B-EEAA-46BA-A665-DC1F8905A662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8" name="Espace réservé du texte 21">
            <a:extLst>
              <a:ext uri="{FF2B5EF4-FFF2-40B4-BE49-F238E27FC236}">
                <a16:creationId xmlns:a16="http://schemas.microsoft.com/office/drawing/2014/main" id="{94FDB2D8-A7F4-44D2-B300-0F5B4147CE43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9" name="Espace réservé du texte 5">
            <a:extLst>
              <a:ext uri="{FF2B5EF4-FFF2-40B4-BE49-F238E27FC236}">
                <a16:creationId xmlns:a16="http://schemas.microsoft.com/office/drawing/2014/main" id="{0E0A6A8F-1521-45BB-AF68-FFAF88A6B8A3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0" name="Espace réservé du texte 21">
            <a:extLst>
              <a:ext uri="{FF2B5EF4-FFF2-40B4-BE49-F238E27FC236}">
                <a16:creationId xmlns:a16="http://schemas.microsoft.com/office/drawing/2014/main" id="{433E6F9A-AF56-4815-A3DC-39019B727072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F84F263B-BA7B-465B-AF3A-9DDE7CEBC63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2" name="Espace réservé du texte 21">
            <a:extLst>
              <a:ext uri="{FF2B5EF4-FFF2-40B4-BE49-F238E27FC236}">
                <a16:creationId xmlns:a16="http://schemas.microsoft.com/office/drawing/2014/main" id="{42E3CCA5-A336-439D-9EB2-38E3CC04DA3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3" name="Espace réservé du texte 5">
            <a:extLst>
              <a:ext uri="{FF2B5EF4-FFF2-40B4-BE49-F238E27FC236}">
                <a16:creationId xmlns:a16="http://schemas.microsoft.com/office/drawing/2014/main" id="{DBFFF38E-248F-451A-A491-99A23A08BB39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4" name="Espace réservé du texte 21">
            <a:extLst>
              <a:ext uri="{FF2B5EF4-FFF2-40B4-BE49-F238E27FC236}">
                <a16:creationId xmlns:a16="http://schemas.microsoft.com/office/drawing/2014/main" id="{25168800-AC01-4BEC-A30C-046E1458E63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5" name="Espace réservé du texte 5">
            <a:extLst>
              <a:ext uri="{FF2B5EF4-FFF2-40B4-BE49-F238E27FC236}">
                <a16:creationId xmlns:a16="http://schemas.microsoft.com/office/drawing/2014/main" id="{0F6BF8CA-D8F3-4E5A-814A-14DAA6847236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6" name="Espace réservé du texte 21">
            <a:extLst>
              <a:ext uri="{FF2B5EF4-FFF2-40B4-BE49-F238E27FC236}">
                <a16:creationId xmlns:a16="http://schemas.microsoft.com/office/drawing/2014/main" id="{5C55026C-7513-400B-8DC0-2D2A411788AA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7" name="Espace réservé du texte 5">
            <a:extLst>
              <a:ext uri="{FF2B5EF4-FFF2-40B4-BE49-F238E27FC236}">
                <a16:creationId xmlns:a16="http://schemas.microsoft.com/office/drawing/2014/main" id="{94A2794E-FA90-4BCF-A9D2-347E6B233E0E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8" name="Espace réservé du texte 21">
            <a:extLst>
              <a:ext uri="{FF2B5EF4-FFF2-40B4-BE49-F238E27FC236}">
                <a16:creationId xmlns:a16="http://schemas.microsoft.com/office/drawing/2014/main" id="{25DDE65A-1EB2-48F2-8802-F8AF0A698E2E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9" name="Espace réservé du texte 5">
            <a:extLst>
              <a:ext uri="{FF2B5EF4-FFF2-40B4-BE49-F238E27FC236}">
                <a16:creationId xmlns:a16="http://schemas.microsoft.com/office/drawing/2014/main" id="{96240352-602D-4B78-91C8-7990336A5326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0" name="Espace réservé du texte 21">
            <a:extLst>
              <a:ext uri="{FF2B5EF4-FFF2-40B4-BE49-F238E27FC236}">
                <a16:creationId xmlns:a16="http://schemas.microsoft.com/office/drawing/2014/main" id="{0405E619-5751-4613-973F-D3A7F57571D7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1" name="Espace réservé du texte 5">
            <a:extLst>
              <a:ext uri="{FF2B5EF4-FFF2-40B4-BE49-F238E27FC236}">
                <a16:creationId xmlns:a16="http://schemas.microsoft.com/office/drawing/2014/main" id="{7E1226DB-93D6-445D-96B5-42EB271DC611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2" name="Espace réservé du texte 21">
            <a:extLst>
              <a:ext uri="{FF2B5EF4-FFF2-40B4-BE49-F238E27FC236}">
                <a16:creationId xmlns:a16="http://schemas.microsoft.com/office/drawing/2014/main" id="{244C2FA0-209F-4C02-9C3C-24AE9C9E6B19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3" name="Espace réservé du texte 5">
            <a:extLst>
              <a:ext uri="{FF2B5EF4-FFF2-40B4-BE49-F238E27FC236}">
                <a16:creationId xmlns:a16="http://schemas.microsoft.com/office/drawing/2014/main" id="{72BD8DC6-DE92-4C91-ABBD-FB77813CEC3B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4" name="Espace réservé du texte 21">
            <a:extLst>
              <a:ext uri="{FF2B5EF4-FFF2-40B4-BE49-F238E27FC236}">
                <a16:creationId xmlns:a16="http://schemas.microsoft.com/office/drawing/2014/main" id="{DFBAE029-71A8-4D2C-9FFD-C4803FADBBA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5" name="Espace réservé du texte 5">
            <a:extLst>
              <a:ext uri="{FF2B5EF4-FFF2-40B4-BE49-F238E27FC236}">
                <a16:creationId xmlns:a16="http://schemas.microsoft.com/office/drawing/2014/main" id="{867B7F9D-FD84-4A39-B8A5-B9BF2578CF5E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6" name="Espace réservé du texte 21">
            <a:extLst>
              <a:ext uri="{FF2B5EF4-FFF2-40B4-BE49-F238E27FC236}">
                <a16:creationId xmlns:a16="http://schemas.microsoft.com/office/drawing/2014/main" id="{94A04D5E-3CCD-4FE3-AFEB-5EEDDB15BE52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7" name="Espace réservé du texte 5">
            <a:extLst>
              <a:ext uri="{FF2B5EF4-FFF2-40B4-BE49-F238E27FC236}">
                <a16:creationId xmlns:a16="http://schemas.microsoft.com/office/drawing/2014/main" id="{C12F4EB0-DEF5-4572-A492-24CF574F47B0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7893522" y="5690099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8" name="Espace réservé du texte 21">
            <a:extLst>
              <a:ext uri="{FF2B5EF4-FFF2-40B4-BE49-F238E27FC236}">
                <a16:creationId xmlns:a16="http://schemas.microsoft.com/office/drawing/2014/main" id="{3E934AEB-5107-4F6E-ABA5-2624BCFC130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</p:spTree>
    <p:extLst>
      <p:ext uri="{BB962C8B-B14F-4D97-AF65-F5344CB8AC3E}">
        <p14:creationId xmlns:p14="http://schemas.microsoft.com/office/powerpoint/2010/main" val="310438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 - 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</p:spTree>
    <p:extLst>
      <p:ext uri="{BB962C8B-B14F-4D97-AF65-F5344CB8AC3E}">
        <p14:creationId xmlns:p14="http://schemas.microsoft.com/office/powerpoint/2010/main" val="114975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AFE3F8F2-DB9A-4565-AB8F-C8BEE7F07E6B}"/>
              </a:ext>
            </a:extLst>
          </p:cNvPr>
          <p:cNvSpPr/>
          <p:nvPr userDrawn="1"/>
        </p:nvSpPr>
        <p:spPr>
          <a:xfrm>
            <a:off x="158759" y="4635137"/>
            <a:ext cx="4699281" cy="2120838"/>
          </a:xfrm>
          <a:prstGeom prst="rect">
            <a:avLst/>
          </a:prstGeom>
          <a:solidFill>
            <a:srgbClr val="FACC82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5096346" y="1989741"/>
            <a:ext cx="4660719" cy="2142839"/>
          </a:xfrm>
          <a:prstGeom prst="rect">
            <a:avLst/>
          </a:prstGeom>
          <a:solidFill>
            <a:srgbClr val="FACC82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0B0B76-7DD8-4000-AEA9-2A8443F1B586}"/>
              </a:ext>
            </a:extLst>
          </p:cNvPr>
          <p:cNvSpPr/>
          <p:nvPr userDrawn="1"/>
        </p:nvSpPr>
        <p:spPr>
          <a:xfrm>
            <a:off x="5077065" y="4612898"/>
            <a:ext cx="4680000" cy="2143075"/>
          </a:xfrm>
          <a:prstGeom prst="rect">
            <a:avLst/>
          </a:prstGeom>
          <a:solidFill>
            <a:srgbClr val="FACC82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4679944" cy="2521707"/>
          </a:xfrm>
          <a:prstGeom prst="rect">
            <a:avLst/>
          </a:prstGeom>
          <a:solidFill>
            <a:srgbClr val="FACC82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B23700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0CAB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77065" y="2011978"/>
            <a:ext cx="4680000" cy="212160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35136"/>
            <a:ext cx="4680000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4680000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040" y="4600727"/>
            <a:ext cx="4680000" cy="21768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F49F0D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F49F0D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F49F0D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F49F0D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B23700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F49F0D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96345" y="2011979"/>
            <a:ext cx="4452207" cy="193255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2746218" y="4428387"/>
            <a:ext cx="4452207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7447" y="1989741"/>
            <a:ext cx="4380808" cy="193255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008" y="1612155"/>
            <a:ext cx="4399767" cy="312464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76175" y="1632663"/>
            <a:ext cx="4471476" cy="314175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46218" y="4081232"/>
            <a:ext cx="4452207" cy="344908"/>
          </a:xfrm>
          <a:prstGeom prst="rect">
            <a:avLst/>
          </a:prstGeom>
          <a:solidFill>
            <a:srgbClr val="D0CAB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9524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chemeClr val="accent3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82" y="2051050"/>
            <a:ext cx="2734301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99533" y="2097706"/>
            <a:ext cx="2685423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6339" y="2111249"/>
            <a:ext cx="27343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983" y="1722069"/>
            <a:ext cx="2734301" cy="3476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4294" y="1722069"/>
            <a:ext cx="2685424" cy="3476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339" y="1734445"/>
            <a:ext cx="2734301" cy="3476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558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extérieur, herbe, petit, tenant&#10;&#10;Description générée automatiquement">
            <a:extLst>
              <a:ext uri="{FF2B5EF4-FFF2-40B4-BE49-F238E27FC236}">
                <a16:creationId xmlns:a16="http://schemas.microsoft.com/office/drawing/2014/main" id="{ABE024EF-28F8-4F49-9852-08C1A5424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683" r="4195" b="1683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petit, tenant&#10;&#10;Description générée automatiquement">
            <a:extLst>
              <a:ext uri="{FF2B5EF4-FFF2-40B4-BE49-F238E27FC236}">
                <a16:creationId xmlns:a16="http://schemas.microsoft.com/office/drawing/2014/main" id="{DC464D2C-B325-4AC9-9774-79FBD32CE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683" r="4195" b="1683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21D24-F8C5-4E01-BF63-998CF957B4D5}"/>
              </a:ext>
            </a:extLst>
          </p:cNvPr>
          <p:cNvSpPr/>
          <p:nvPr userDrawn="1"/>
        </p:nvSpPr>
        <p:spPr>
          <a:xfrm>
            <a:off x="157942" y="1447565"/>
            <a:ext cx="1533873" cy="1596164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B0A3E-7086-4418-9255-0744C04BB877}"/>
              </a:ext>
            </a:extLst>
          </p:cNvPr>
          <p:cNvSpPr/>
          <p:nvPr userDrawn="1"/>
        </p:nvSpPr>
        <p:spPr>
          <a:xfrm>
            <a:off x="6590231" y="1448938"/>
            <a:ext cx="1527666" cy="1595302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3FF2D-A653-4CB4-A299-B54B1429E56A}"/>
              </a:ext>
            </a:extLst>
          </p:cNvPr>
          <p:cNvSpPr/>
          <p:nvPr userDrawn="1"/>
        </p:nvSpPr>
        <p:spPr>
          <a:xfrm>
            <a:off x="4981572" y="1448938"/>
            <a:ext cx="1527667" cy="1595302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BA670-739F-4D39-821D-327CCFFA4444}"/>
              </a:ext>
            </a:extLst>
          </p:cNvPr>
          <p:cNvSpPr/>
          <p:nvPr userDrawn="1"/>
        </p:nvSpPr>
        <p:spPr>
          <a:xfrm>
            <a:off x="8139311" y="1447565"/>
            <a:ext cx="1527669" cy="1596164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CD1BC3-356D-4A4A-9633-1AED84F7BCAD}"/>
              </a:ext>
            </a:extLst>
          </p:cNvPr>
          <p:cNvSpPr/>
          <p:nvPr userDrawn="1"/>
        </p:nvSpPr>
        <p:spPr>
          <a:xfrm>
            <a:off x="157942" y="3220945"/>
            <a:ext cx="1533873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AA8C6B-386F-43F1-9FF2-057AFC465353}"/>
              </a:ext>
            </a:extLst>
          </p:cNvPr>
          <p:cNvSpPr/>
          <p:nvPr userDrawn="1"/>
        </p:nvSpPr>
        <p:spPr>
          <a:xfrm>
            <a:off x="6590231" y="3222318"/>
            <a:ext cx="1527666" cy="1595303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59285-FC5E-493F-B9A4-A0FD22DD7773}"/>
              </a:ext>
            </a:extLst>
          </p:cNvPr>
          <p:cNvSpPr/>
          <p:nvPr userDrawn="1"/>
        </p:nvSpPr>
        <p:spPr>
          <a:xfrm>
            <a:off x="4981572" y="3222318"/>
            <a:ext cx="1527667" cy="1595303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A8CF0-F71C-4553-B8C5-0831B76E509B}"/>
              </a:ext>
            </a:extLst>
          </p:cNvPr>
          <p:cNvSpPr/>
          <p:nvPr userDrawn="1"/>
        </p:nvSpPr>
        <p:spPr>
          <a:xfrm>
            <a:off x="1768648" y="3220945"/>
            <a:ext cx="1527669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A57933-986B-480C-A33A-25981607B34B}"/>
              </a:ext>
            </a:extLst>
          </p:cNvPr>
          <p:cNvSpPr/>
          <p:nvPr userDrawn="1"/>
        </p:nvSpPr>
        <p:spPr>
          <a:xfrm>
            <a:off x="8198890" y="3220945"/>
            <a:ext cx="1527669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668AF9-3082-4757-86B9-5973A8FB1038}"/>
              </a:ext>
            </a:extLst>
          </p:cNvPr>
          <p:cNvSpPr/>
          <p:nvPr userDrawn="1"/>
        </p:nvSpPr>
        <p:spPr>
          <a:xfrm>
            <a:off x="3372911" y="3220945"/>
            <a:ext cx="1527668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99D755-2BBD-4162-834D-24ED5187CCC3}"/>
              </a:ext>
            </a:extLst>
          </p:cNvPr>
          <p:cNvSpPr/>
          <p:nvPr userDrawn="1"/>
        </p:nvSpPr>
        <p:spPr>
          <a:xfrm>
            <a:off x="157942" y="4992820"/>
            <a:ext cx="1533873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A40E67-D0CA-434E-892C-5AD26E0B486E}"/>
              </a:ext>
            </a:extLst>
          </p:cNvPr>
          <p:cNvSpPr/>
          <p:nvPr userDrawn="1"/>
        </p:nvSpPr>
        <p:spPr>
          <a:xfrm>
            <a:off x="1768648" y="4992820"/>
            <a:ext cx="1527669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F64CC-7C9B-4E8E-AE67-3143BBEF37AD}"/>
              </a:ext>
            </a:extLst>
          </p:cNvPr>
          <p:cNvSpPr/>
          <p:nvPr userDrawn="1"/>
        </p:nvSpPr>
        <p:spPr>
          <a:xfrm>
            <a:off x="8198890" y="4992820"/>
            <a:ext cx="1527669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474AA1-D502-4D5D-A642-9817F4A3848C}"/>
              </a:ext>
            </a:extLst>
          </p:cNvPr>
          <p:cNvSpPr/>
          <p:nvPr userDrawn="1"/>
        </p:nvSpPr>
        <p:spPr>
          <a:xfrm>
            <a:off x="3372911" y="4992820"/>
            <a:ext cx="1527668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5A956E-D9E0-4BDE-BA30-EAEB95470424}"/>
              </a:ext>
            </a:extLst>
          </p:cNvPr>
          <p:cNvSpPr/>
          <p:nvPr userDrawn="1"/>
        </p:nvSpPr>
        <p:spPr>
          <a:xfrm>
            <a:off x="98363" y="1050565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99D2EE-495B-4AEE-BC1F-80654ECA6C68}"/>
              </a:ext>
            </a:extLst>
          </p:cNvPr>
          <p:cNvSpPr/>
          <p:nvPr userDrawn="1"/>
        </p:nvSpPr>
        <p:spPr>
          <a:xfrm>
            <a:off x="1738742" y="1050565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D75407-AB2C-42CD-8CF8-C1C478B41225}"/>
              </a:ext>
            </a:extLst>
          </p:cNvPr>
          <p:cNvSpPr/>
          <p:nvPr userDrawn="1"/>
        </p:nvSpPr>
        <p:spPr>
          <a:xfrm>
            <a:off x="3315389" y="1063689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A6D18-FA53-42E4-B4C2-1F5E9B96FA11}"/>
              </a:ext>
            </a:extLst>
          </p:cNvPr>
          <p:cNvSpPr/>
          <p:nvPr userDrawn="1"/>
        </p:nvSpPr>
        <p:spPr>
          <a:xfrm>
            <a:off x="4892036" y="1062152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35129-2780-46A5-8498-106F21A329A3}"/>
              </a:ext>
            </a:extLst>
          </p:cNvPr>
          <p:cNvSpPr/>
          <p:nvPr userDrawn="1"/>
        </p:nvSpPr>
        <p:spPr>
          <a:xfrm>
            <a:off x="6532414" y="1061381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2C950C-70E1-4419-9BAB-755B2EF6E7C0}"/>
              </a:ext>
            </a:extLst>
          </p:cNvPr>
          <p:cNvSpPr/>
          <p:nvPr userDrawn="1"/>
        </p:nvSpPr>
        <p:spPr>
          <a:xfrm>
            <a:off x="8213643" y="1057122"/>
            <a:ext cx="1512916" cy="1846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SAMEDI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F8931-4454-49FC-9E34-EAD97FCB5029}"/>
              </a:ext>
            </a:extLst>
          </p:cNvPr>
          <p:cNvSpPr/>
          <p:nvPr userDrawn="1"/>
        </p:nvSpPr>
        <p:spPr>
          <a:xfrm>
            <a:off x="6590231" y="4992820"/>
            <a:ext cx="1527666" cy="1595303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07F156-DAF2-4D5D-AB88-8150BA0B5A3C}"/>
              </a:ext>
            </a:extLst>
          </p:cNvPr>
          <p:cNvSpPr/>
          <p:nvPr userDrawn="1"/>
        </p:nvSpPr>
        <p:spPr>
          <a:xfrm>
            <a:off x="4981572" y="4992820"/>
            <a:ext cx="1527667" cy="1595303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FB953C-4830-42F4-AE5D-2F62AD3F524C}"/>
              </a:ext>
            </a:extLst>
          </p:cNvPr>
          <p:cNvSpPr/>
          <p:nvPr userDrawn="1"/>
        </p:nvSpPr>
        <p:spPr>
          <a:xfrm>
            <a:off x="1766689" y="1438984"/>
            <a:ext cx="1527669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2881BB-13C7-48EE-BB98-6AE67009CF4E}"/>
              </a:ext>
            </a:extLst>
          </p:cNvPr>
          <p:cNvSpPr/>
          <p:nvPr userDrawn="1"/>
        </p:nvSpPr>
        <p:spPr>
          <a:xfrm>
            <a:off x="3370952" y="1438984"/>
            <a:ext cx="1527668" cy="1596165"/>
          </a:xfrm>
          <a:prstGeom prst="rect">
            <a:avLst/>
          </a:prstGeom>
          <a:solidFill>
            <a:srgbClr val="D0CAB3">
              <a:alpha val="2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âtiment, extérieur, vieux&#10;&#10;Description générée automatiquement">
            <a:extLst>
              <a:ext uri="{FF2B5EF4-FFF2-40B4-BE49-F238E27FC236}">
                <a16:creationId xmlns:a16="http://schemas.microsoft.com/office/drawing/2014/main" id="{7DE520EC-89B8-4C74-A2E7-1D6109C8E2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58"/>
            <a:ext cx="9906000" cy="6604624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FFFFE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FFFFE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FFFFE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FFFFE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FFFFE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intérieur, table, assis, petit&#10;&#10;Description générée automatiquement">
            <a:extLst>
              <a:ext uri="{FF2B5EF4-FFF2-40B4-BE49-F238E27FC236}">
                <a16:creationId xmlns:a16="http://schemas.microsoft.com/office/drawing/2014/main" id="{4B2D9DED-4481-441A-BAC9-F6A4059C0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" b="1079"/>
          <a:stretch/>
        </p:blipFill>
        <p:spPr>
          <a:xfrm>
            <a:off x="-1" y="1"/>
            <a:ext cx="9906001" cy="6858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petit, chat, homme&#10;&#10;Description générée automatiquement">
            <a:extLst>
              <a:ext uri="{FF2B5EF4-FFF2-40B4-BE49-F238E27FC236}">
                <a16:creationId xmlns:a16="http://schemas.microsoft.com/office/drawing/2014/main" id="{E6CDA95E-147F-4966-9FC1-0B59B2B01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842" r="2600" b="84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FFFFE">
              <a:alpha val="43137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FFFFE">
              <a:alpha val="43137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FFFFE">
              <a:alpha val="43137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FFFFE">
              <a:alpha val="43137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FFFFE">
              <a:alpha val="43137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petit, tenant&#10;&#10;Description générée automatiquement">
            <a:extLst>
              <a:ext uri="{FF2B5EF4-FFF2-40B4-BE49-F238E27FC236}">
                <a16:creationId xmlns:a16="http://schemas.microsoft.com/office/drawing/2014/main" id="{FE1FD580-8368-48A4-A494-25FB0F37E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683" r="4195" b="1683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21D24-F8C5-4E01-BF63-998CF957B4D5}"/>
              </a:ext>
            </a:extLst>
          </p:cNvPr>
          <p:cNvSpPr/>
          <p:nvPr userDrawn="1"/>
        </p:nvSpPr>
        <p:spPr>
          <a:xfrm>
            <a:off x="149626" y="1447564"/>
            <a:ext cx="1533873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21048-E175-405D-A90E-E52EC5D13DB6}"/>
              </a:ext>
            </a:extLst>
          </p:cNvPr>
          <p:cNvSpPr/>
          <p:nvPr userDrawn="1"/>
        </p:nvSpPr>
        <p:spPr>
          <a:xfrm>
            <a:off x="3372911" y="1446294"/>
            <a:ext cx="1527668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B0A3E-7086-4418-9255-0744C04BB877}"/>
              </a:ext>
            </a:extLst>
          </p:cNvPr>
          <p:cNvSpPr/>
          <p:nvPr userDrawn="1"/>
        </p:nvSpPr>
        <p:spPr>
          <a:xfrm>
            <a:off x="6590231" y="1448937"/>
            <a:ext cx="1527666" cy="234998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3FF2D-A653-4CB4-A299-B54B1429E56A}"/>
              </a:ext>
            </a:extLst>
          </p:cNvPr>
          <p:cNvSpPr/>
          <p:nvPr userDrawn="1"/>
        </p:nvSpPr>
        <p:spPr>
          <a:xfrm>
            <a:off x="4981572" y="1448937"/>
            <a:ext cx="1527667" cy="234998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6AC48F-744E-4287-B6BD-F1B72E15742C}"/>
              </a:ext>
            </a:extLst>
          </p:cNvPr>
          <p:cNvSpPr/>
          <p:nvPr userDrawn="1"/>
        </p:nvSpPr>
        <p:spPr>
          <a:xfrm>
            <a:off x="1760332" y="1447564"/>
            <a:ext cx="1527669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BA670-739F-4D39-821D-327CCFFA4444}"/>
              </a:ext>
            </a:extLst>
          </p:cNvPr>
          <p:cNvSpPr/>
          <p:nvPr userDrawn="1"/>
        </p:nvSpPr>
        <p:spPr>
          <a:xfrm>
            <a:off x="8198890" y="1447564"/>
            <a:ext cx="1527669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CD1BC3-356D-4A4A-9633-1AED84F7BCAD}"/>
              </a:ext>
            </a:extLst>
          </p:cNvPr>
          <p:cNvSpPr/>
          <p:nvPr userDrawn="1"/>
        </p:nvSpPr>
        <p:spPr>
          <a:xfrm>
            <a:off x="149626" y="4043905"/>
            <a:ext cx="1533873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AA8C6B-386F-43F1-9FF2-057AFC465353}"/>
              </a:ext>
            </a:extLst>
          </p:cNvPr>
          <p:cNvSpPr/>
          <p:nvPr userDrawn="1"/>
        </p:nvSpPr>
        <p:spPr>
          <a:xfrm>
            <a:off x="6590231" y="4045278"/>
            <a:ext cx="1527666" cy="234998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59285-FC5E-493F-B9A4-A0FD22DD7773}"/>
              </a:ext>
            </a:extLst>
          </p:cNvPr>
          <p:cNvSpPr/>
          <p:nvPr userDrawn="1"/>
        </p:nvSpPr>
        <p:spPr>
          <a:xfrm>
            <a:off x="4981572" y="4045278"/>
            <a:ext cx="1527667" cy="234998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A8CF0-F71C-4553-B8C5-0831B76E509B}"/>
              </a:ext>
            </a:extLst>
          </p:cNvPr>
          <p:cNvSpPr/>
          <p:nvPr userDrawn="1"/>
        </p:nvSpPr>
        <p:spPr>
          <a:xfrm>
            <a:off x="1760332" y="4043905"/>
            <a:ext cx="1527669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A57933-986B-480C-A33A-25981607B34B}"/>
              </a:ext>
            </a:extLst>
          </p:cNvPr>
          <p:cNvSpPr/>
          <p:nvPr userDrawn="1"/>
        </p:nvSpPr>
        <p:spPr>
          <a:xfrm>
            <a:off x="8198890" y="4043905"/>
            <a:ext cx="1527669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668AF9-3082-4757-86B9-5973A8FB1038}"/>
              </a:ext>
            </a:extLst>
          </p:cNvPr>
          <p:cNvSpPr/>
          <p:nvPr userDrawn="1"/>
        </p:nvSpPr>
        <p:spPr>
          <a:xfrm>
            <a:off x="3372911" y="4043905"/>
            <a:ext cx="1527668" cy="2351251"/>
          </a:xfrm>
          <a:prstGeom prst="rect">
            <a:avLst/>
          </a:prstGeom>
          <a:solidFill>
            <a:srgbClr val="FACC8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65A20E0-7F71-46C5-8C15-9663187F5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155780" y="889913"/>
            <a:ext cx="1836827" cy="270287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2072211" y="886344"/>
            <a:ext cx="1855020" cy="277066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4019636" y="886344"/>
            <a:ext cx="1852950" cy="267366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5943248" y="886344"/>
            <a:ext cx="1872000" cy="267366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7890093" y="886344"/>
            <a:ext cx="1838038" cy="271384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26DCC54-46E9-497A-BB52-EA40DB3E32D7}"/>
              </a:ext>
            </a:extLst>
          </p:cNvPr>
          <p:cNvGrpSpPr/>
          <p:nvPr userDrawn="1"/>
        </p:nvGrpSpPr>
        <p:grpSpPr>
          <a:xfrm>
            <a:off x="134348" y="1237744"/>
            <a:ext cx="1894795" cy="5544155"/>
            <a:chOff x="4346135" y="1641502"/>
            <a:chExt cx="2142171" cy="5415741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50F98BD-4057-4857-8A34-3F664489715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9C77D90-879C-4692-8763-70A8E5CD772A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D51AD99-1D12-46DB-B8CB-D2FF0E154175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CF245C8-5CA8-45A1-843F-84AB621F130C}"/>
                </a:ext>
              </a:extLst>
            </p:cNvPr>
            <p:cNvSpPr/>
            <p:nvPr userDrawn="1"/>
          </p:nvSpPr>
          <p:spPr>
            <a:xfrm>
              <a:off x="437190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051DE7-63A4-432B-8ECE-A79A63D6F47E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FE1241B8-5493-4EF3-B7F5-F5CF08100973}"/>
              </a:ext>
            </a:extLst>
          </p:cNvPr>
          <p:cNvGrpSpPr/>
          <p:nvPr userDrawn="1"/>
        </p:nvGrpSpPr>
        <p:grpSpPr>
          <a:xfrm>
            <a:off x="2067289" y="1237744"/>
            <a:ext cx="1894795" cy="5544155"/>
            <a:chOff x="4346135" y="1641502"/>
            <a:chExt cx="2142171" cy="5415741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F8DF3-F400-46F4-93A9-6EA229F0C39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12EAF1-5C49-4463-995D-7744232542DC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2808C14-0D11-48D9-8A73-C5A1A3BBA30E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E6237E8-EC48-46C4-B8D5-22B716A9D3AB}"/>
                </a:ext>
              </a:extLst>
            </p:cNvPr>
            <p:cNvSpPr/>
            <p:nvPr userDrawn="1"/>
          </p:nvSpPr>
          <p:spPr>
            <a:xfrm>
              <a:off x="437190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EEFA3DB-8162-4D53-85AD-9817869796D1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303F999-4DA0-478E-B60D-1B5CDD64DF90}"/>
              </a:ext>
            </a:extLst>
          </p:cNvPr>
          <p:cNvGrpSpPr/>
          <p:nvPr userDrawn="1"/>
        </p:nvGrpSpPr>
        <p:grpSpPr>
          <a:xfrm>
            <a:off x="4000586" y="1232669"/>
            <a:ext cx="1894795" cy="5544155"/>
            <a:chOff x="4346135" y="1641502"/>
            <a:chExt cx="2142171" cy="5415741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C035EB9-8201-48AD-96F9-8305479382B3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4F8D3D1-4316-4C5A-8BB8-FA03F925C057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2925FF8-98DF-4712-B389-B91BB7E23113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26FFD97-262D-41C8-828D-A8AB018957AF}"/>
                </a:ext>
              </a:extLst>
            </p:cNvPr>
            <p:cNvSpPr/>
            <p:nvPr userDrawn="1"/>
          </p:nvSpPr>
          <p:spPr>
            <a:xfrm>
              <a:off x="437190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076B119-24EF-4EDD-8C1F-1A11AA8C5026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9C845DC5-2867-46A7-9364-81C8F55411AE}"/>
              </a:ext>
            </a:extLst>
          </p:cNvPr>
          <p:cNvGrpSpPr/>
          <p:nvPr userDrawn="1"/>
        </p:nvGrpSpPr>
        <p:grpSpPr>
          <a:xfrm>
            <a:off x="5938485" y="1213541"/>
            <a:ext cx="1894795" cy="5544155"/>
            <a:chOff x="4346135" y="1641502"/>
            <a:chExt cx="2142171" cy="5415741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4D8901A-AB04-446D-B933-440A98F91402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69F8522-B5A3-4261-BB6C-0F5D79C154FF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336E96-2223-4C13-9C05-2AEE30D2EFD0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5AD2A1B-386F-4398-B8F2-6BEB8649CD7F}"/>
                </a:ext>
              </a:extLst>
            </p:cNvPr>
            <p:cNvSpPr/>
            <p:nvPr userDrawn="1"/>
          </p:nvSpPr>
          <p:spPr>
            <a:xfrm>
              <a:off x="437190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8FEA437-DAF7-4273-B111-39F608ECE7AB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B9C6645D-4423-4171-BFA7-5247D98E3AA1}"/>
              </a:ext>
            </a:extLst>
          </p:cNvPr>
          <p:cNvGrpSpPr/>
          <p:nvPr userDrawn="1"/>
        </p:nvGrpSpPr>
        <p:grpSpPr>
          <a:xfrm>
            <a:off x="7865967" y="1215611"/>
            <a:ext cx="1894795" cy="5544155"/>
            <a:chOff x="4346135" y="1641502"/>
            <a:chExt cx="2142171" cy="5415741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F4C45D2-C2B9-4E02-9721-BA6286EC2EAA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70D9123-91B4-4FD4-A0EC-40A8D9ABA040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8553F13-CAFF-4979-8DBC-42230C22087B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557DAAA-8519-4B84-AD90-AA5A83156053}"/>
                </a:ext>
              </a:extLst>
            </p:cNvPr>
            <p:cNvSpPr/>
            <p:nvPr userDrawn="1"/>
          </p:nvSpPr>
          <p:spPr>
            <a:xfrm>
              <a:off x="437190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32B6A24-4F2F-4110-95F6-E58EF9672A34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BFCF29D-9B90-4896-B6FF-E86E197BE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grpSp>
        <p:nvGrpSpPr>
          <p:cNvPr id="4" name="Groupe 3"/>
          <p:cNvGrpSpPr/>
          <p:nvPr userDrawn="1"/>
        </p:nvGrpSpPr>
        <p:grpSpPr>
          <a:xfrm>
            <a:off x="1689579" y="1297998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51336" y="946908"/>
            <a:ext cx="1578793" cy="300843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1686914" y="943939"/>
            <a:ext cx="1604665" cy="306698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3336475" y="946909"/>
            <a:ext cx="1602000" cy="300842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4975416" y="950079"/>
            <a:ext cx="1603573" cy="299837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6609524" y="946909"/>
            <a:ext cx="1593617" cy="303007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CCD7378D-0F3F-430A-95A4-9FACD147A46D}"/>
              </a:ext>
            </a:extLst>
          </p:cNvPr>
          <p:cNvSpPr/>
          <p:nvPr userDrawn="1"/>
        </p:nvSpPr>
        <p:spPr>
          <a:xfrm>
            <a:off x="8233676" y="950289"/>
            <a:ext cx="1603863" cy="305392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samedi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5AF1E85-DA09-47A9-8D78-C0542BC61744}"/>
              </a:ext>
            </a:extLst>
          </p:cNvPr>
          <p:cNvGrpSpPr/>
          <p:nvPr userDrawn="1"/>
        </p:nvGrpSpPr>
        <p:grpSpPr>
          <a:xfrm>
            <a:off x="3328092" y="1298372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D31E98-A378-484D-990D-C05A67AEF96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72B8BA-846D-41B3-8894-7B15889FFF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1F2979-0BBB-47E5-B6FE-EB2705962A24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DF21AC-6583-42B4-9DD6-7C7E52DCB85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0F83A2-BD48-46F2-9173-E44C4CABA51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0DB55E2-7B87-487D-82FF-A739ED9E274E}"/>
              </a:ext>
            </a:extLst>
          </p:cNvPr>
          <p:cNvGrpSpPr/>
          <p:nvPr userDrawn="1"/>
        </p:nvGrpSpPr>
        <p:grpSpPr>
          <a:xfrm>
            <a:off x="8235539" y="1290602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525B35-4D98-460D-8285-C3C2428F10D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D94262-CBC7-4E6C-8F35-B4FED7B3BC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9A6890-809C-453A-A6E4-0C69EF86EC9C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F57349F-D29F-488E-9F8F-91F1CF7942C7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304BC4-BE40-453B-8251-712231B4444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F6C5FCD5-8245-4E15-ABDA-12C6600D362D}"/>
              </a:ext>
            </a:extLst>
          </p:cNvPr>
          <p:cNvGrpSpPr/>
          <p:nvPr userDrawn="1"/>
        </p:nvGrpSpPr>
        <p:grpSpPr>
          <a:xfrm>
            <a:off x="4970742" y="1292022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41F599-ACB1-4338-AB7B-EDBCF214E11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84EB2B-E4F2-4606-8F92-199F5309610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3EF1FE7-5C8A-4F44-A268-D156AE29419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739D94-D326-472C-B66C-C6C7E714002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F045DC1-0D90-43B6-A6FE-AA66F3C37F42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B696E4B-9F9C-40D9-9F29-CDCBC9C59849}"/>
              </a:ext>
            </a:extLst>
          </p:cNvPr>
          <p:cNvGrpSpPr/>
          <p:nvPr userDrawn="1"/>
        </p:nvGrpSpPr>
        <p:grpSpPr>
          <a:xfrm>
            <a:off x="6601142" y="1289332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B1C10-84B6-4491-8FE2-B123095866E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C7E03DF-32DF-4595-945D-895B4511A7D2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C27B20-3603-4DBB-A2F1-F606A468FAA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2BEC895-950E-404A-988E-B8A75F0046A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44150F-B776-45F7-9B4E-54774BC6095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08B037B-049A-4241-9192-5F01CA77B653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chemeClr val="tx2">
              <a:lumMod val="20000"/>
              <a:lumOff val="80000"/>
              <a:alpha val="43922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56EA61-4D3A-4A78-9340-FF0FE5F3535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E8EC0AD-655A-49E2-BC37-38C848F88B7E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EE4FCD-8015-4298-B587-B5B9A6599A7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31D2EDD-8506-46A8-AFE9-A690EA6C721E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413F56F-80AF-42E9-AA31-C85D493D162D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0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3AEAE3-1CC5-499F-B8BF-ED214FFA75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0C997B2-7016-4368-8815-F3B1CB3156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228C46-C81A-4891-BCDA-A0A75B4D2A52}"/>
              </a:ext>
            </a:extLst>
          </p:cNvPr>
          <p:cNvSpPr/>
          <p:nvPr userDrawn="1"/>
        </p:nvSpPr>
        <p:spPr>
          <a:xfrm>
            <a:off x="329737" y="1594891"/>
            <a:ext cx="4453647" cy="2335887"/>
          </a:xfrm>
          <a:prstGeom prst="rect">
            <a:avLst/>
          </a:prstGeom>
          <a:solidFill>
            <a:srgbClr val="FACC82">
              <a:alpha val="5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B9945A4-32E7-4808-A461-8C80988535C2}"/>
              </a:ext>
            </a:extLst>
          </p:cNvPr>
          <p:cNvSpPr/>
          <p:nvPr userDrawn="1"/>
        </p:nvSpPr>
        <p:spPr>
          <a:xfrm>
            <a:off x="5122618" y="1594890"/>
            <a:ext cx="4435352" cy="2335888"/>
          </a:xfrm>
          <a:prstGeom prst="rect">
            <a:avLst/>
          </a:prstGeom>
          <a:solidFill>
            <a:srgbClr val="FACC82">
              <a:alpha val="5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12DABBF-1B37-4C80-8C39-CC2F74A724EA}"/>
              </a:ext>
            </a:extLst>
          </p:cNvPr>
          <p:cNvSpPr/>
          <p:nvPr userDrawn="1"/>
        </p:nvSpPr>
        <p:spPr>
          <a:xfrm>
            <a:off x="2726176" y="4050476"/>
            <a:ext cx="4453647" cy="2521707"/>
          </a:xfrm>
          <a:prstGeom prst="rect">
            <a:avLst/>
          </a:prstGeom>
          <a:solidFill>
            <a:srgbClr val="FACC82">
              <a:alpha val="5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3E960FE-CF19-453D-BC16-79BA74ACE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5475" y="1735886"/>
            <a:ext cx="2759775" cy="4593145"/>
          </a:xfrm>
          <a:prstGeom prst="rect">
            <a:avLst/>
          </a:prstGeom>
          <a:solidFill>
            <a:schemeClr val="tx2">
              <a:lumMod val="20000"/>
              <a:lumOff val="80000"/>
              <a:alpha val="45098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74930" y="1735886"/>
            <a:ext cx="2672517" cy="4593145"/>
          </a:xfrm>
          <a:prstGeom prst="rect">
            <a:avLst/>
          </a:prstGeom>
          <a:solidFill>
            <a:schemeClr val="tx2">
              <a:lumMod val="20000"/>
              <a:lumOff val="80000"/>
              <a:alpha val="45098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97127" y="1735887"/>
            <a:ext cx="2759775" cy="4593144"/>
          </a:xfrm>
          <a:prstGeom prst="rect">
            <a:avLst/>
          </a:prstGeom>
          <a:solidFill>
            <a:schemeClr val="tx2">
              <a:lumMod val="20000"/>
              <a:lumOff val="80000"/>
              <a:alpha val="45098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1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89D8F5-9A54-4C5B-95CD-E5862DBF8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35885"/>
            <a:ext cx="2412000" cy="4593145"/>
          </a:xfrm>
          <a:prstGeom prst="rect">
            <a:avLst/>
          </a:prstGeom>
          <a:solidFill>
            <a:srgbClr val="FACC82">
              <a:alpha val="4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98000" y="1735884"/>
            <a:ext cx="2412000" cy="4593145"/>
          </a:xfrm>
          <a:prstGeom prst="rect">
            <a:avLst/>
          </a:prstGeom>
          <a:solidFill>
            <a:srgbClr val="FACC82">
              <a:alpha val="4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96000" y="1735885"/>
            <a:ext cx="2412000" cy="4593144"/>
          </a:xfrm>
          <a:prstGeom prst="rect">
            <a:avLst/>
          </a:prstGeom>
          <a:solidFill>
            <a:srgbClr val="FACC82">
              <a:alpha val="4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494000" y="1735885"/>
            <a:ext cx="2412000" cy="4593143"/>
          </a:xfrm>
          <a:prstGeom prst="rect">
            <a:avLst/>
          </a:prstGeom>
          <a:solidFill>
            <a:srgbClr val="FACC82">
              <a:alpha val="4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4E5854-33DE-4EE5-84A9-EC4F0DF89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6972" y="1735887"/>
            <a:ext cx="1811444" cy="4593145"/>
          </a:xfrm>
          <a:prstGeom prst="rect">
            <a:avLst/>
          </a:prstGeom>
          <a:solidFill>
            <a:srgbClr val="FACC82">
              <a:alpha val="4392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22125" y="1735887"/>
            <a:ext cx="1811444" cy="4593145"/>
          </a:xfrm>
          <a:prstGeom prst="rect">
            <a:avLst/>
          </a:prstGeom>
          <a:solidFill>
            <a:srgbClr val="FACC82">
              <a:alpha val="4392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047278" y="1735887"/>
            <a:ext cx="1811444" cy="4593144"/>
          </a:xfrm>
          <a:prstGeom prst="rect">
            <a:avLst/>
          </a:prstGeom>
          <a:solidFill>
            <a:srgbClr val="FACC82">
              <a:alpha val="4392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972431" y="1735888"/>
            <a:ext cx="1811444" cy="4593143"/>
          </a:xfrm>
          <a:prstGeom prst="rect">
            <a:avLst/>
          </a:prstGeom>
          <a:solidFill>
            <a:srgbClr val="FACC82">
              <a:alpha val="4392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C4F18-D6E7-4F18-A5A5-571069E92831}"/>
              </a:ext>
            </a:extLst>
          </p:cNvPr>
          <p:cNvSpPr/>
          <p:nvPr userDrawn="1"/>
        </p:nvSpPr>
        <p:spPr>
          <a:xfrm>
            <a:off x="7897584" y="1735887"/>
            <a:ext cx="1811444" cy="4593144"/>
          </a:xfrm>
          <a:prstGeom prst="rect">
            <a:avLst/>
          </a:prstGeom>
          <a:solidFill>
            <a:srgbClr val="FACC82">
              <a:alpha val="4392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20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E224A6-2BCF-420B-B01B-93C49B367A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u="sng" dirty="0"/>
              <a:t>Matin:</a:t>
            </a:r>
          </a:p>
          <a:p>
            <a:r>
              <a:rPr lang="fr-FR" dirty="0"/>
              <a:t>Jeu de connaissance</a:t>
            </a:r>
          </a:p>
          <a:p>
            <a:r>
              <a:rPr lang="fr-FR" dirty="0"/>
              <a:t>L’heure du contes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Après-midi:</a:t>
            </a:r>
          </a:p>
          <a:p>
            <a:r>
              <a:rPr lang="fr-FR" dirty="0"/>
              <a:t>Jeu de connaissance</a:t>
            </a:r>
          </a:p>
          <a:p>
            <a:r>
              <a:rPr lang="fr-FR" dirty="0"/>
              <a:t>L’heure du contes</a:t>
            </a:r>
          </a:p>
          <a:p>
            <a:r>
              <a:rPr lang="fr-FR" dirty="0"/>
              <a:t>Création de chaudron magique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07448B-77BB-4706-8BB1-894D21717D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1163" y="1597113"/>
            <a:ext cx="1875600" cy="4730621"/>
          </a:xfrm>
        </p:spPr>
        <p:txBody>
          <a:bodyPr/>
          <a:lstStyle/>
          <a:p>
            <a:r>
              <a:rPr lang="fr-FR" b="1" u="sng" dirty="0"/>
              <a:t>Matin: </a:t>
            </a:r>
          </a:p>
          <a:p>
            <a:r>
              <a:rPr lang="fr-FR" sz="1800" dirty="0"/>
              <a:t>Stage atelier </a:t>
            </a:r>
          </a:p>
          <a:p>
            <a:r>
              <a:rPr lang="fr-FR" sz="1800" dirty="0"/>
              <a:t>cirque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Après-midi:</a:t>
            </a:r>
          </a:p>
          <a:p>
            <a:endParaRPr lang="fr-FR" dirty="0"/>
          </a:p>
          <a:p>
            <a:r>
              <a:rPr lang="fr-FR" dirty="0"/>
              <a:t>Sortie</a:t>
            </a:r>
          </a:p>
          <a:p>
            <a:r>
              <a:rPr lang="fr-FR" dirty="0"/>
              <a:t> «  Aux vieux mas » </a:t>
            </a:r>
          </a:p>
          <a:p>
            <a:r>
              <a:rPr lang="fr-FR" b="1" dirty="0"/>
              <a:t>Départ 13h15</a:t>
            </a:r>
          </a:p>
          <a:p>
            <a:r>
              <a:rPr lang="fr-FR" b="1" dirty="0"/>
              <a:t>Retour 17h30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28E114-29B4-4061-ADD4-6936772D54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u="sng" dirty="0"/>
              <a:t>Matin</a:t>
            </a:r>
          </a:p>
          <a:p>
            <a:r>
              <a:rPr lang="fr-FR" sz="1800" dirty="0"/>
              <a:t>Stage atelier </a:t>
            </a:r>
          </a:p>
          <a:p>
            <a:r>
              <a:rPr lang="fr-FR" sz="1800" dirty="0"/>
              <a:t>Cirque</a:t>
            </a:r>
          </a:p>
          <a:p>
            <a:endParaRPr lang="fr-FR" dirty="0"/>
          </a:p>
          <a:p>
            <a:endParaRPr lang="fr-FR" sz="1800" dirty="0"/>
          </a:p>
          <a:p>
            <a:endParaRPr lang="fr-FR" u="sng" dirty="0"/>
          </a:p>
          <a:p>
            <a:r>
              <a:rPr lang="fr-FR" b="1" u="sng" dirty="0"/>
              <a:t>Après-midi:</a:t>
            </a:r>
          </a:p>
          <a:p>
            <a:endParaRPr lang="fr-FR" dirty="0"/>
          </a:p>
          <a:p>
            <a:r>
              <a:rPr lang="fr-FR" dirty="0"/>
              <a:t>L’heure du contes</a:t>
            </a:r>
          </a:p>
          <a:p>
            <a:endParaRPr lang="fr-FR" dirty="0"/>
          </a:p>
          <a:p>
            <a:r>
              <a:rPr lang="fr-FR" dirty="0"/>
              <a:t>Relais balai de sorcière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636F25-70E4-461C-AE61-A90A53D5CF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b="1" u="sng" dirty="0"/>
          </a:p>
          <a:p>
            <a:r>
              <a:rPr lang="fr-FR" b="1" u="sng" dirty="0"/>
              <a:t>Matin</a:t>
            </a:r>
          </a:p>
          <a:p>
            <a:endParaRPr lang="fr-FR" b="1" dirty="0"/>
          </a:p>
          <a:p>
            <a:r>
              <a:rPr lang="fr-FR" dirty="0"/>
              <a:t>Atelier ludothèque</a:t>
            </a:r>
          </a:p>
          <a:p>
            <a:r>
              <a:rPr lang="fr-FR" dirty="0"/>
              <a:t>Parcours</a:t>
            </a:r>
          </a:p>
          <a:p>
            <a:r>
              <a:rPr lang="fr-FR" dirty="0"/>
              <a:t>trottinette </a:t>
            </a:r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Après-midi:</a:t>
            </a:r>
            <a:r>
              <a:rPr lang="fr-FR" dirty="0"/>
              <a:t> </a:t>
            </a:r>
          </a:p>
          <a:p>
            <a:r>
              <a:rPr lang="fr-FR" dirty="0"/>
              <a:t>Atelier ludothèque</a:t>
            </a:r>
          </a:p>
          <a:p>
            <a:r>
              <a:rPr lang="fr-FR" dirty="0"/>
              <a:t>Parcours</a:t>
            </a:r>
          </a:p>
          <a:p>
            <a:r>
              <a:rPr lang="fr-FR" dirty="0"/>
              <a:t>trottinette 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507139-DFDB-4D0B-B25C-EE02C8E90A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u="sng" dirty="0"/>
              <a:t>Matin :</a:t>
            </a:r>
          </a:p>
          <a:p>
            <a:r>
              <a:rPr lang="fr-FR" sz="1600" dirty="0"/>
              <a:t>Stage atelier </a:t>
            </a:r>
          </a:p>
          <a:p>
            <a:r>
              <a:rPr lang="fr-FR" sz="1600" dirty="0"/>
              <a:t>cirque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Après-midi:</a:t>
            </a:r>
          </a:p>
          <a:p>
            <a:r>
              <a:rPr lang="fr-FR" b="1" dirty="0"/>
              <a:t>Sortie au bois des noyers 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B67F090-2EEE-4A06-BBA0-5A96B5BE87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Horaires d'ouvertures des temps d’accueils.  Le matin: 7h30/9h00  12h00/12h30 et l’après-midi:13h30/14h00 17h00/18h30 </a:t>
            </a:r>
          </a:p>
          <a:p>
            <a:r>
              <a:rPr lang="fr-FR" dirty="0">
                <a:solidFill>
                  <a:schemeClr val="bg1"/>
                </a:solidFill>
              </a:rPr>
              <a:t>Adresse: 200 rue Landi 30000 Nîmes  tel :  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06 99 38 72 63                                 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Facebook: </a:t>
            </a:r>
            <a:r>
              <a:rPr lang="fr-FR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alsh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René Char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77A6BE8-43B9-4C2A-A949-AF83A6EF00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9906000" cy="1162162"/>
          </a:xfrm>
        </p:spPr>
        <p:txBody>
          <a:bodyPr/>
          <a:lstStyle/>
          <a:p>
            <a:r>
              <a:rPr lang="fr-FR" sz="2000" dirty="0"/>
              <a:t>Alsh René char 3/6ans                           les animateurs : Awa et </a:t>
            </a:r>
            <a:r>
              <a:rPr lang="fr-FR" sz="2000" dirty="0" err="1"/>
              <a:t>assala</a:t>
            </a:r>
            <a:r>
              <a:rPr lang="fr-FR" sz="2000" dirty="0"/>
              <a:t> </a:t>
            </a:r>
          </a:p>
          <a:p>
            <a:r>
              <a:rPr lang="fr-FR" sz="2000" dirty="0"/>
              <a:t>Univers autour des livres: Histoire de sorcières </a:t>
            </a:r>
          </a:p>
          <a:p>
            <a:r>
              <a:rPr lang="fr-FR" sz="2000" dirty="0"/>
              <a:t>21 octobre au 25 octobre 2024</a:t>
            </a:r>
          </a:p>
        </p:txBody>
      </p:sp>
    </p:spTree>
    <p:extLst>
      <p:ext uri="{BB962C8B-B14F-4D97-AF65-F5344CB8AC3E}">
        <p14:creationId xmlns:p14="http://schemas.microsoft.com/office/powerpoint/2010/main" val="56702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06C779-6427-4A71-9B91-55C93B570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b="1" u="sng" dirty="0"/>
              <a:t>Matin </a:t>
            </a:r>
          </a:p>
          <a:p>
            <a:r>
              <a:rPr lang="fr-FR" dirty="0"/>
              <a:t>Création de la sorcière </a:t>
            </a:r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Après-midi: </a:t>
            </a:r>
          </a:p>
          <a:p>
            <a:endParaRPr lang="fr-FR" dirty="0"/>
          </a:p>
          <a:p>
            <a:r>
              <a:rPr lang="fr-FR" dirty="0"/>
              <a:t>Atelier trottinette</a:t>
            </a:r>
          </a:p>
          <a:p>
            <a:r>
              <a:rPr lang="fr-FR" dirty="0"/>
              <a:t>Groupe 1</a:t>
            </a:r>
          </a:p>
          <a:p>
            <a:endParaRPr lang="fr-FR" dirty="0"/>
          </a:p>
          <a:p>
            <a:r>
              <a:rPr lang="fr-FR" dirty="0"/>
              <a:t>Atelier ludothèque </a:t>
            </a:r>
          </a:p>
          <a:p>
            <a:r>
              <a:rPr lang="fr-FR" dirty="0"/>
              <a:t>Groupe 2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E8B43-C3FD-44F6-BEFA-A00BC8797F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u="sng" dirty="0"/>
              <a:t>Matin</a:t>
            </a:r>
          </a:p>
          <a:p>
            <a:r>
              <a:rPr lang="fr-FR" dirty="0"/>
              <a:t>Création de personnage avec l’empreinte de sa main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Après-midi:</a:t>
            </a:r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Sortie</a:t>
            </a:r>
          </a:p>
          <a:p>
            <a:r>
              <a:rPr lang="fr-FR" b="1" u="sng" dirty="0"/>
              <a:t> cinéma</a:t>
            </a:r>
          </a:p>
          <a:p>
            <a:r>
              <a:rPr lang="fr-FR" b="1" u="sng" dirty="0"/>
              <a:t>Départ 13h15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E378C0-9686-4466-8731-58F93A8DC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Matin: </a:t>
            </a:r>
          </a:p>
          <a:p>
            <a:r>
              <a:rPr lang="fr-FR" dirty="0"/>
              <a:t>Ressource Marie Curie</a:t>
            </a:r>
            <a:r>
              <a:rPr lang="fr-FR" u="sng" dirty="0"/>
              <a:t>:</a:t>
            </a:r>
          </a:p>
          <a:p>
            <a:r>
              <a:rPr lang="fr-FR" dirty="0"/>
              <a:t>Poterie </a:t>
            </a:r>
          </a:p>
          <a:p>
            <a:r>
              <a:rPr lang="fr-FR" dirty="0" err="1"/>
              <a:t>Kamishibai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u="sng" dirty="0"/>
              <a:t>Après-midi:</a:t>
            </a:r>
          </a:p>
          <a:p>
            <a:r>
              <a:rPr lang="fr-FR" dirty="0"/>
              <a:t>Atelier trottinette</a:t>
            </a:r>
          </a:p>
          <a:p>
            <a:r>
              <a:rPr lang="fr-FR" dirty="0"/>
              <a:t>Groupe 2</a:t>
            </a:r>
          </a:p>
          <a:p>
            <a:endParaRPr lang="fr-FR" dirty="0"/>
          </a:p>
          <a:p>
            <a:r>
              <a:rPr lang="fr-FR" dirty="0"/>
              <a:t>Atelier ludothèque </a:t>
            </a:r>
          </a:p>
          <a:p>
            <a:r>
              <a:rPr lang="fr-FR" dirty="0"/>
              <a:t>groupe1 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DD0175-5156-4D78-A959-F2B84F1BE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FERIE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66C9183-A8EC-4B48-BA1C-3CA27EE06E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u="sng" dirty="0"/>
              <a:t>Matin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Jeu à la recherche de la sorcière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u="sng" dirty="0"/>
              <a:t>Après-midi:</a:t>
            </a:r>
          </a:p>
          <a:p>
            <a:endParaRPr lang="fr-FR" dirty="0"/>
          </a:p>
          <a:p>
            <a:r>
              <a:rPr lang="fr-FR" dirty="0"/>
              <a:t>L’heure du conte</a:t>
            </a:r>
          </a:p>
          <a:p>
            <a:endParaRPr lang="fr-FR" dirty="0"/>
          </a:p>
          <a:p>
            <a:r>
              <a:rPr lang="fr-FR" dirty="0"/>
              <a:t>Atelier potion magique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80092AC-37ED-4454-9C1B-BB71EB49E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327734"/>
            <a:ext cx="9906000" cy="53026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Horaires d'ouvertures des temps d’accueils.  Le matin: 7h30/9h00  12h00/12h30 et l’aprè-midi:13h30/14h00 17h00/18h30 </a:t>
            </a:r>
          </a:p>
          <a:p>
            <a:r>
              <a:rPr lang="fr-FR" dirty="0">
                <a:solidFill>
                  <a:schemeClr val="bg1"/>
                </a:solidFill>
              </a:rPr>
              <a:t>Adresse: 200 rue Landi 30000 Nîmes  tel :  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06 99 38 72 63                                 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Facebook: </a:t>
            </a:r>
            <a:r>
              <a:rPr lang="fr-FR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alsh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René Char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B4FE76F-75C0-41A9-8EC5-CD8FD4E7E7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2000" dirty="0"/>
              <a:t>Alsh </a:t>
            </a:r>
            <a:r>
              <a:rPr lang="fr-FR" sz="2000" dirty="0" err="1"/>
              <a:t>rené</a:t>
            </a:r>
            <a:r>
              <a:rPr lang="fr-FR" sz="2000" dirty="0"/>
              <a:t> char 3/6ans                           les animateurs : Awa et </a:t>
            </a:r>
            <a:r>
              <a:rPr lang="fr-FR" sz="2000" dirty="0" err="1"/>
              <a:t>assala</a:t>
            </a:r>
            <a:r>
              <a:rPr lang="fr-FR" sz="2000" dirty="0"/>
              <a:t> </a:t>
            </a:r>
          </a:p>
          <a:p>
            <a:r>
              <a:rPr lang="fr-FR" sz="2000" dirty="0"/>
              <a:t>Univers autour des livres: Histoire de sorcières </a:t>
            </a:r>
          </a:p>
          <a:p>
            <a:r>
              <a:rPr lang="fr-FR" sz="2000" dirty="0"/>
              <a:t>28 octobre au  31 octobre  2024</a:t>
            </a:r>
          </a:p>
        </p:txBody>
      </p:sp>
    </p:spTree>
    <p:extLst>
      <p:ext uri="{BB962C8B-B14F-4D97-AF65-F5344CB8AC3E}">
        <p14:creationId xmlns:p14="http://schemas.microsoft.com/office/powerpoint/2010/main" val="395764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7D6A605-D11E-4793-9BDD-F52A33C00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b="1" u="sng" dirty="0"/>
              <a:t>Matin:</a:t>
            </a:r>
          </a:p>
          <a:p>
            <a:endParaRPr lang="fr-FR" b="1" u="sng" dirty="0"/>
          </a:p>
          <a:p>
            <a:r>
              <a:rPr lang="fr-FR" dirty="0"/>
              <a:t>Répartition dans les maisons</a:t>
            </a:r>
          </a:p>
          <a:p>
            <a:endParaRPr lang="fr-FR" dirty="0"/>
          </a:p>
          <a:p>
            <a:r>
              <a:rPr lang="fr-FR" dirty="0"/>
              <a:t>En route pour Poudlard</a:t>
            </a:r>
          </a:p>
          <a:p>
            <a:endParaRPr lang="fr-FR" b="1" u="sng" dirty="0"/>
          </a:p>
          <a:p>
            <a:r>
              <a:rPr lang="fr-FR" b="1" u="sng" dirty="0"/>
              <a:t>Après-midi</a:t>
            </a:r>
            <a:r>
              <a:rPr lang="fr-FR" u="sng" dirty="0"/>
              <a:t>:</a:t>
            </a:r>
          </a:p>
          <a:p>
            <a:endParaRPr lang="fr-FR" u="sng" dirty="0"/>
          </a:p>
          <a:p>
            <a:r>
              <a:rPr lang="fr-FR" dirty="0"/>
              <a:t>Répartition dans les maisons</a:t>
            </a:r>
          </a:p>
          <a:p>
            <a:endParaRPr lang="fr-FR" dirty="0"/>
          </a:p>
          <a:p>
            <a:r>
              <a:rPr lang="fr-FR" dirty="0"/>
              <a:t>En route pour Poudlard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4E2007-1434-42D5-BC16-95AEABD1FA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Matin:</a:t>
            </a:r>
          </a:p>
          <a:p>
            <a:endParaRPr lang="fr-FR" b="1" u="sng" dirty="0"/>
          </a:p>
          <a:p>
            <a:r>
              <a:rPr lang="fr-FR" b="1" dirty="0"/>
              <a:t>Fabrique ta baguette</a:t>
            </a:r>
          </a:p>
          <a:p>
            <a:endParaRPr lang="fr-FR" b="1" u="sng" dirty="0"/>
          </a:p>
          <a:p>
            <a:r>
              <a:rPr lang="fr-FR" b="1" u="sng" dirty="0"/>
              <a:t>Atelier soupe</a:t>
            </a:r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</a:t>
            </a:r>
            <a:r>
              <a:rPr lang="fr-FR" u="sng" dirty="0"/>
              <a:t>: </a:t>
            </a:r>
          </a:p>
          <a:p>
            <a:r>
              <a:rPr lang="fr-FR" dirty="0"/>
              <a:t>Grand tournoi sportif de sorciers</a:t>
            </a:r>
          </a:p>
          <a:p>
            <a:r>
              <a:rPr lang="fr-FR" dirty="0"/>
              <a:t>Quidditch de table</a:t>
            </a:r>
          </a:p>
          <a:p>
            <a:endParaRPr lang="fr-FR" u="sng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6D5FC-A7F6-4508-9F68-5B58C918CC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Matin </a:t>
            </a:r>
          </a:p>
          <a:p>
            <a:endParaRPr lang="fr-FR" b="1" u="sng" dirty="0"/>
          </a:p>
          <a:p>
            <a:r>
              <a:rPr lang="fr-FR" b="1" u="sng" dirty="0"/>
              <a:t>FILM </a:t>
            </a:r>
          </a:p>
          <a:p>
            <a:r>
              <a:rPr lang="fr-FR" dirty="0"/>
              <a:t>Harry Potter et la chambre des secrets</a:t>
            </a:r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Après-midi: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u="sng" dirty="0"/>
              <a:t>FILM </a:t>
            </a:r>
            <a:r>
              <a:rPr lang="fr-FR" dirty="0"/>
              <a:t>Harry Potter et la chambre des secrets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BF55D4-00D9-42DC-9C38-552AE3594E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Matin </a:t>
            </a:r>
          </a:p>
          <a:p>
            <a:endParaRPr lang="fr-FR" dirty="0"/>
          </a:p>
          <a:p>
            <a:r>
              <a:rPr lang="fr-FR" dirty="0"/>
              <a:t>Concours de sortilèges</a:t>
            </a:r>
          </a:p>
          <a:p>
            <a:endParaRPr lang="fr-FR" b="1" u="sng" dirty="0"/>
          </a:p>
          <a:p>
            <a:r>
              <a:rPr lang="fr-FR" b="1" u="sng" dirty="0"/>
              <a:t>Badminton </a:t>
            </a:r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Après-midi: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dirty="0"/>
              <a:t>Fabrique ta baguette</a:t>
            </a:r>
          </a:p>
          <a:p>
            <a:r>
              <a:rPr lang="fr-FR" dirty="0"/>
              <a:t>Ludothèque spécial Harry Potter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D40F9A9-FE9A-43B0-A0F3-E9E4DF7000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u="sng" dirty="0"/>
              <a:t>Matin </a:t>
            </a:r>
          </a:p>
          <a:p>
            <a:endParaRPr lang="fr-FR" dirty="0"/>
          </a:p>
          <a:p>
            <a:r>
              <a:rPr lang="fr-FR" dirty="0"/>
              <a:t>Quidditch de table</a:t>
            </a:r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Après-midi</a:t>
            </a:r>
            <a:r>
              <a:rPr lang="fr-FR" u="sng" dirty="0"/>
              <a:t>: </a:t>
            </a:r>
          </a:p>
          <a:p>
            <a:endParaRPr lang="fr-FR" dirty="0"/>
          </a:p>
          <a:p>
            <a:r>
              <a:rPr lang="fr-FR" dirty="0"/>
              <a:t>Création des sacs de sorciers </a:t>
            </a:r>
          </a:p>
          <a:p>
            <a:endParaRPr lang="fr-FR" dirty="0"/>
          </a:p>
          <a:p>
            <a:r>
              <a:rPr lang="fr-FR" dirty="0"/>
              <a:t>Concours de sortilège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1B672C-B27E-43E8-B83C-6F36C1F652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327734"/>
            <a:ext cx="9906000" cy="530266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Horaires d'ouvertures des temps d’accueils.  Le matin: 7h30/9h00  12h00/12h30 et l’après-midi:13h30/14h00 17h00/18h30 </a:t>
            </a:r>
          </a:p>
          <a:p>
            <a:r>
              <a:rPr lang="fr-FR" dirty="0">
                <a:solidFill>
                  <a:schemeClr val="bg1"/>
                </a:solidFill>
              </a:rPr>
              <a:t>Adresse: 200 rue </a:t>
            </a:r>
            <a:r>
              <a:rPr lang="fr-FR" dirty="0" err="1">
                <a:solidFill>
                  <a:schemeClr val="bg1"/>
                </a:solidFill>
              </a:rPr>
              <a:t>Landi</a:t>
            </a:r>
            <a:r>
              <a:rPr lang="fr-FR" dirty="0">
                <a:solidFill>
                  <a:schemeClr val="bg1"/>
                </a:solidFill>
              </a:rPr>
              <a:t> 30000 Nîmes  tel :  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06 99 38 72 63                                 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Facebook: </a:t>
            </a:r>
            <a:r>
              <a:rPr lang="fr-FR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alsh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René Char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5033AB-113D-4F24-9205-D452309445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2400" dirty="0"/>
              <a:t>Alsh </a:t>
            </a:r>
            <a:r>
              <a:rPr lang="fr-FR" sz="2400" dirty="0" err="1"/>
              <a:t>rené</a:t>
            </a:r>
            <a:r>
              <a:rPr lang="fr-FR" sz="2400" dirty="0"/>
              <a:t> char 6/13ans  les animateurs : Kévin et Ludivine</a:t>
            </a:r>
          </a:p>
          <a:p>
            <a:r>
              <a:rPr lang="fr-FR" sz="2400" dirty="0"/>
              <a:t>Univers Harry </a:t>
            </a:r>
            <a:r>
              <a:rPr lang="fr-FR" sz="2400" dirty="0" err="1"/>
              <a:t>potter</a:t>
            </a:r>
            <a:r>
              <a:rPr lang="fr-FR" sz="2400" dirty="0"/>
              <a:t> à l'école des sorciers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4240EB06-73DC-6387-E75B-89E76A74186F}"/>
              </a:ext>
            </a:extLst>
          </p:cNvPr>
          <p:cNvSpPr txBox="1">
            <a:spLocks/>
          </p:cNvSpPr>
          <p:nvPr/>
        </p:nvSpPr>
        <p:spPr>
          <a:xfrm>
            <a:off x="18300" y="0"/>
            <a:ext cx="9906000" cy="116216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/>
              <a:t>Alsh </a:t>
            </a:r>
            <a:r>
              <a:rPr lang="fr-FR" sz="2300" dirty="0" err="1"/>
              <a:t>rené</a:t>
            </a:r>
            <a:r>
              <a:rPr lang="fr-FR" sz="2300" dirty="0"/>
              <a:t> char 6/13ans  les animateurs : Ibrahim, Kévin et Lina </a:t>
            </a:r>
          </a:p>
          <a:p>
            <a:r>
              <a:rPr lang="fr-FR" sz="2300" dirty="0"/>
              <a:t>Univers littéraire: Harry Potter à l'école des sorciers</a:t>
            </a:r>
          </a:p>
          <a:p>
            <a:r>
              <a:rPr lang="fr-FR" sz="2300" dirty="0"/>
              <a:t>21 octobre au 25 octobre 2024</a:t>
            </a:r>
          </a:p>
        </p:txBody>
      </p:sp>
    </p:spTree>
    <p:extLst>
      <p:ext uri="{BB962C8B-B14F-4D97-AF65-F5344CB8AC3E}">
        <p14:creationId xmlns:p14="http://schemas.microsoft.com/office/powerpoint/2010/main" val="376016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8A7794-6C0F-431D-B781-EEB0125F3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u="sng" dirty="0"/>
              <a:t>matin</a:t>
            </a:r>
          </a:p>
          <a:p>
            <a:r>
              <a:rPr lang="fr-FR" sz="1800" dirty="0"/>
              <a:t>Escape Game Harry Potter </a:t>
            </a:r>
          </a:p>
          <a:p>
            <a:endParaRPr lang="fr-FR" u="sng" dirty="0"/>
          </a:p>
          <a:p>
            <a:endParaRPr lang="fr-FR" u="sng" dirty="0"/>
          </a:p>
          <a:p>
            <a:r>
              <a:rPr lang="fr-FR" b="1" u="sng" dirty="0"/>
              <a:t>Après-midi:</a:t>
            </a:r>
          </a:p>
          <a:p>
            <a:r>
              <a:rPr lang="fr-FR" sz="1800" dirty="0"/>
              <a:t>Escape Game Harry Potter </a:t>
            </a:r>
          </a:p>
          <a:p>
            <a:r>
              <a:rPr lang="fr-FR" sz="1800" dirty="0"/>
              <a:t>Groupe 1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0A4911-0602-4D22-959F-4BB3244DA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u="sng" dirty="0"/>
              <a:t>Matin:</a:t>
            </a:r>
          </a:p>
          <a:p>
            <a:endParaRPr lang="fr-FR" dirty="0"/>
          </a:p>
          <a:p>
            <a:r>
              <a:rPr lang="fr-FR" dirty="0"/>
              <a:t>Rempote ta mandragore</a:t>
            </a:r>
          </a:p>
          <a:p>
            <a:endParaRPr lang="fr-FR" dirty="0"/>
          </a:p>
          <a:p>
            <a:r>
              <a:rPr lang="fr-FR" dirty="0"/>
              <a:t>Trouve le basilic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Après-midi:</a:t>
            </a:r>
          </a:p>
          <a:p>
            <a:r>
              <a:rPr lang="fr-FR" dirty="0"/>
              <a:t>Cinéma cgr </a:t>
            </a:r>
            <a:r>
              <a:rPr lang="fr-FR" b="1" dirty="0"/>
              <a:t>départ 13h20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4C1EB-0F5D-4576-9F9E-564F88E99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Atelier </a:t>
            </a:r>
            <a:r>
              <a:rPr lang="fr-FR" dirty="0"/>
              <a:t>Ressource Marie Curie</a:t>
            </a:r>
            <a:r>
              <a:rPr lang="fr-FR" u="sng" dirty="0"/>
              <a:t>:</a:t>
            </a:r>
          </a:p>
          <a:p>
            <a:r>
              <a:rPr lang="fr-FR" dirty="0"/>
              <a:t>Initiation vélo</a:t>
            </a:r>
            <a:endParaRPr lang="fr-FR" sz="1800" dirty="0"/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Après midi</a:t>
            </a:r>
          </a:p>
          <a:p>
            <a:r>
              <a:rPr lang="fr-FR" sz="1600" dirty="0"/>
              <a:t>Escape Game Harry Potter </a:t>
            </a:r>
          </a:p>
          <a:p>
            <a:r>
              <a:rPr lang="fr-FR" sz="1600" dirty="0"/>
              <a:t>Groupe 2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Atelier art Plastiques</a:t>
            </a:r>
          </a:p>
          <a:p>
            <a:r>
              <a:rPr lang="fr-FR" sz="1600" dirty="0"/>
              <a:t>Groupe 1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DBD161-58A8-472D-A1EB-4FA12F55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FERIE 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67A5EE-188F-4D02-90EA-8419990731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u="sng" dirty="0"/>
              <a:t>Matin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Cours de potions</a:t>
            </a:r>
          </a:p>
          <a:p>
            <a:endParaRPr lang="fr-FR" dirty="0"/>
          </a:p>
          <a:p>
            <a:r>
              <a:rPr lang="fr-FR" dirty="0"/>
              <a:t>Jeu du sorcier</a:t>
            </a:r>
          </a:p>
          <a:p>
            <a:endParaRPr lang="fr-FR" u="sng" dirty="0"/>
          </a:p>
          <a:p>
            <a:r>
              <a:rPr lang="fr-FR" b="1" u="sng" dirty="0"/>
              <a:t>Après-midi:</a:t>
            </a:r>
          </a:p>
          <a:p>
            <a:endParaRPr lang="fr-FR" u="sng" dirty="0"/>
          </a:p>
          <a:p>
            <a:r>
              <a:rPr lang="fr-FR" dirty="0"/>
              <a:t>Rempote ta mandragore</a:t>
            </a:r>
          </a:p>
          <a:p>
            <a:endParaRPr lang="fr-FR" dirty="0"/>
          </a:p>
          <a:p>
            <a:r>
              <a:rPr lang="fr-FR" dirty="0"/>
              <a:t>Jeu du sorcier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41BF77-4701-4C48-A96B-E0DA7107EC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Horaires d'ouvertures des temps d’accueils.  Le matin: 7h30/9h00  12h00/12h30 et l’après-midi:13h30/14h00 17h00/18h30 </a:t>
            </a:r>
          </a:p>
          <a:p>
            <a:r>
              <a:rPr lang="fr-FR" dirty="0">
                <a:solidFill>
                  <a:schemeClr val="bg1"/>
                </a:solidFill>
              </a:rPr>
              <a:t>Adresse: 200 rue Landi 30000 Nîmes  tel :  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06 99 38 72 63                                 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Facebook: </a:t>
            </a:r>
            <a:r>
              <a:rPr lang="fr-FR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alsh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René Char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C124C8E-A7D4-4BFC-AF6A-A6FFB6132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-238539"/>
            <a:ext cx="9906000" cy="1400702"/>
          </a:xfrm>
        </p:spPr>
        <p:txBody>
          <a:bodyPr/>
          <a:lstStyle/>
          <a:p>
            <a:r>
              <a:rPr lang="fr-FR" sz="2400" dirty="0"/>
              <a:t>Alsh </a:t>
            </a:r>
            <a:r>
              <a:rPr lang="fr-FR" sz="2400" dirty="0" err="1"/>
              <a:t>rené</a:t>
            </a:r>
            <a:r>
              <a:rPr lang="fr-FR" sz="2400" dirty="0"/>
              <a:t> char 6/13ans  les animateurs : Ibrahim, Kévin et Lina </a:t>
            </a:r>
          </a:p>
          <a:p>
            <a:r>
              <a:rPr lang="fr-FR" sz="2400" dirty="0"/>
              <a:t>Univers littéraire: Harry Potter à l'école des sorciers</a:t>
            </a:r>
          </a:p>
          <a:p>
            <a:r>
              <a:rPr lang="fr-FR" sz="2400" dirty="0"/>
              <a:t>28 octobre au 31 octobre 2024</a:t>
            </a:r>
          </a:p>
        </p:txBody>
      </p:sp>
    </p:spTree>
    <p:extLst>
      <p:ext uri="{BB962C8B-B14F-4D97-AF65-F5344CB8AC3E}">
        <p14:creationId xmlns:p14="http://schemas.microsoft.com/office/powerpoint/2010/main" val="4168756126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Hebdo soiré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1.xml><?xml version="1.0" encoding="utf-8"?>
<a:theme xmlns:a="http://schemas.openxmlformats.org/drawingml/2006/main" name="2_Programmes Hebdo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2.xml><?xml version="1.0" encoding="utf-8"?>
<a:theme xmlns:a="http://schemas.openxmlformats.org/drawingml/2006/main" name="3_Programmes Hebdo">
  <a:themeElements>
    <a:clrScheme name="Personnalisé 9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3.xml><?xml version="1.0" encoding="utf-8"?>
<a:theme xmlns:a="http://schemas.openxmlformats.org/drawingml/2006/main" name="4_Programmes Hebdo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1_Programmes Hebdo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MENSUEL - 5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NSUEL - 6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rcredis - carré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6.xml><?xml version="1.0" encoding="utf-8"?>
<a:theme xmlns:a="http://schemas.openxmlformats.org/drawingml/2006/main" name="1_Mercredis - carré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7.xml><?xml version="1.0" encoding="utf-8"?>
<a:theme xmlns:a="http://schemas.openxmlformats.org/drawingml/2006/main" name="2_Mercredis - colon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8.xml><?xml version="1.0" encoding="utf-8"?>
<a:theme xmlns:a="http://schemas.openxmlformats.org/drawingml/2006/main" name="Mercredis - colon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9.xml><?xml version="1.0" encoding="utf-8"?>
<a:theme xmlns:a="http://schemas.openxmlformats.org/drawingml/2006/main" name="1_Mercredis - colon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6" ma:contentTypeDescription="Crée un document." ma:contentTypeScope="" ma:versionID="2b22d07ba3880a888a220970dbf15ae6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3d68b0237351b8faae05537de57b3c71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c7093e-7873-47f8-9fd0-0041cccc299c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  <SharedWithUsers xmlns="6cb72dba-090f-4bb9-adb9-0e71ab97857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F7FF16-B5EB-432B-915A-9AA77C38F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65ADB-540C-41C1-82DE-652D08FB8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D2BDDE-2940-49A0-BB69-91F47CF9AD6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378404b2-64e6-4123-9b2c-7582e6e89a83"/>
    <ds:schemaRef ds:uri="1e4059f2-edff-4c2d-9c15-a8cb57c97013"/>
    <ds:schemaRef ds:uri="5a047e2f-14ff-4432-8edb-8ffdf47b50d7"/>
    <ds:schemaRef ds:uri="6cb72dba-090f-4bb9-adb9-0e71ab9785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1477</TotalTime>
  <Words>552</Words>
  <Application>Microsoft Office PowerPoint</Application>
  <PresentationFormat>Format A4 (210 x 297 mm)</PresentationFormat>
  <Paragraphs>228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Programmes Hebdo</vt:lpstr>
      <vt:lpstr>1_Programmes Hebdo</vt:lpstr>
      <vt:lpstr>MENSUEL - 5 jours</vt:lpstr>
      <vt:lpstr>MENSUEL - 6 jours</vt:lpstr>
      <vt:lpstr>Mercredis - carré</vt:lpstr>
      <vt:lpstr>1_Mercredis - carré</vt:lpstr>
      <vt:lpstr>2_Mercredis - colonnes</vt:lpstr>
      <vt:lpstr>Mercredis - colonnes</vt:lpstr>
      <vt:lpstr>1_Mercredis - colonnes</vt:lpstr>
      <vt:lpstr>2_Programmes Hebdo soirées</vt:lpstr>
      <vt:lpstr>2_Programmes Hebdo</vt:lpstr>
      <vt:lpstr>3_Programmes Hebdo</vt:lpstr>
      <vt:lpstr>4_Programmes Hebdo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Contact CHAR</cp:lastModifiedBy>
  <cp:revision>70</cp:revision>
  <cp:lastPrinted>2023-09-18T19:42:18Z</cp:lastPrinted>
  <dcterms:created xsi:type="dcterms:W3CDTF">2017-10-10T15:02:29Z</dcterms:created>
  <dcterms:modified xsi:type="dcterms:W3CDTF">2024-10-16T11:43:33Z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Order">
    <vt:r8>496300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  <property fmtid="{D5CDD505-2E9C-101B-9397-08002B2CF9AE}" pid="13" name="_dlc_DocIdItemGuid">
    <vt:lpwstr>886b3323-7bb2-47c5-8fef-5449425b4ac3</vt:lpwstr>
  </property>
  <property fmtid="{D5CDD505-2E9C-101B-9397-08002B2CF9AE}" pid="14" name="_dlc_DocId">
    <vt:lpwstr>NAQQPS5QCNE6-1511558237-395542</vt:lpwstr>
  </property>
  <property fmtid="{D5CDD505-2E9C-101B-9397-08002B2CF9AE}" pid="15" name="_dlc_DocIdUrl">
    <vt:lpwstr>https://ifacasnieres.sharepoint.com/sites/Siege-Communication/_layouts/15/DocIdRedir.aspx?ID=NAQQPS5QCNE6-1511558237-395542, NAQQPS5QCNE6-1511558237-395542</vt:lpwstr>
  </property>
</Properties>
</file>